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6" r:id="rId5"/>
    <p:sldMasterId id="2147483657" r:id="rId6"/>
    <p:sldMasterId id="2147483658" r:id="rId7"/>
    <p:sldMasterId id="2147483763" r:id="rId8"/>
    <p:sldMasterId id="2147483980" r:id="rId9"/>
    <p:sldMasterId id="2147484765" r:id="rId10"/>
  </p:sldMasterIdLst>
  <p:notesMasterIdLst>
    <p:notesMasterId r:id="rId13"/>
  </p:notesMasterIdLst>
  <p:handoutMasterIdLst>
    <p:handoutMasterId r:id="rId14"/>
  </p:handoutMasterIdLst>
  <p:sldIdLst>
    <p:sldId id="262" r:id="rId11"/>
    <p:sldId id="266" r:id="rId12"/>
  </p:sldIdLst>
  <p:sldSz cx="6858000" cy="9906000" type="A4"/>
  <p:notesSz cx="6735763" cy="9866313"/>
  <p:defaultTextStyle>
    <a:defPPr>
      <a:defRPr lang="ja-JP"/>
    </a:defPPr>
    <a:lvl1pPr algn="l" rtl="0" eaLnBrk="0" fontAlgn="base" hangingPunct="0">
      <a:spcBef>
        <a:spcPct val="0"/>
      </a:spcBef>
      <a:spcAft>
        <a:spcPct val="0"/>
      </a:spcAft>
      <a:defRPr kumimoji="1" sz="1700" kern="1200">
        <a:solidFill>
          <a:schemeClr val="tx1"/>
        </a:solidFill>
        <a:latin typeface="Arial" panose="020B0604020202020204" pitchFamily="34" charset="0"/>
        <a:ea typeface="ＭＳ Ｐゴシック" panose="020B0600070205080204" pitchFamily="50" charset="-128"/>
        <a:cs typeface="+mn-cs"/>
      </a:defRPr>
    </a:lvl1pPr>
    <a:lvl2pPr marL="455613" indent="1588" algn="l" rtl="0" eaLnBrk="0" fontAlgn="base" hangingPunct="0">
      <a:spcBef>
        <a:spcPct val="0"/>
      </a:spcBef>
      <a:spcAft>
        <a:spcPct val="0"/>
      </a:spcAft>
      <a:defRPr kumimoji="1" sz="1700" kern="1200">
        <a:solidFill>
          <a:schemeClr val="tx1"/>
        </a:solidFill>
        <a:latin typeface="Arial" panose="020B0604020202020204" pitchFamily="34" charset="0"/>
        <a:ea typeface="ＭＳ Ｐゴシック" panose="020B0600070205080204" pitchFamily="50" charset="-128"/>
        <a:cs typeface="+mn-cs"/>
      </a:defRPr>
    </a:lvl2pPr>
    <a:lvl3pPr marL="912813" indent="1588" algn="l" rtl="0" eaLnBrk="0" fontAlgn="base" hangingPunct="0">
      <a:spcBef>
        <a:spcPct val="0"/>
      </a:spcBef>
      <a:spcAft>
        <a:spcPct val="0"/>
      </a:spcAft>
      <a:defRPr kumimoji="1" sz="1700" kern="1200">
        <a:solidFill>
          <a:schemeClr val="tx1"/>
        </a:solidFill>
        <a:latin typeface="Arial" panose="020B0604020202020204" pitchFamily="34" charset="0"/>
        <a:ea typeface="ＭＳ Ｐゴシック" panose="020B0600070205080204" pitchFamily="50" charset="-128"/>
        <a:cs typeface="+mn-cs"/>
      </a:defRPr>
    </a:lvl3pPr>
    <a:lvl4pPr marL="1370013" indent="1588" algn="l" rtl="0" eaLnBrk="0" fontAlgn="base" hangingPunct="0">
      <a:spcBef>
        <a:spcPct val="0"/>
      </a:spcBef>
      <a:spcAft>
        <a:spcPct val="0"/>
      </a:spcAft>
      <a:defRPr kumimoji="1" sz="1700" kern="1200">
        <a:solidFill>
          <a:schemeClr val="tx1"/>
        </a:solidFill>
        <a:latin typeface="Arial" panose="020B0604020202020204" pitchFamily="34" charset="0"/>
        <a:ea typeface="ＭＳ Ｐゴシック" panose="020B0600070205080204" pitchFamily="50" charset="-128"/>
        <a:cs typeface="+mn-cs"/>
      </a:defRPr>
    </a:lvl4pPr>
    <a:lvl5pPr marL="1827213" indent="1588" algn="l" rtl="0" eaLnBrk="0" fontAlgn="base" hangingPunct="0">
      <a:spcBef>
        <a:spcPct val="0"/>
      </a:spcBef>
      <a:spcAft>
        <a:spcPct val="0"/>
      </a:spcAft>
      <a:defRPr kumimoji="1" sz="17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7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7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7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7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C9900"/>
    <a:srgbClr val="FFCCFF"/>
    <a:srgbClr val="CCECFF"/>
    <a:srgbClr val="FF9900"/>
    <a:srgbClr val="FFFFFF"/>
    <a:srgbClr val="091481"/>
    <a:srgbClr val="000000"/>
    <a:srgbClr val="0099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95214" autoAdjust="0"/>
  </p:normalViewPr>
  <p:slideViewPr>
    <p:cSldViewPr>
      <p:cViewPr>
        <p:scale>
          <a:sx n="60" d="100"/>
          <a:sy n="60" d="100"/>
        </p:scale>
        <p:origin x="2933" y="34"/>
      </p:cViewPr>
      <p:guideLst>
        <p:guide orient="horz" pos="3120"/>
        <p:guide pos="2160"/>
      </p:guideLst>
    </p:cSldViewPr>
  </p:slideViewPr>
  <p:notesTextViewPr>
    <p:cViewPr>
      <p:scale>
        <a:sx n="100" d="100"/>
        <a:sy n="100" d="100"/>
      </p:scale>
      <p:origin x="0" y="0"/>
    </p:cViewPr>
  </p:notesTextViewPr>
  <p:notesViewPr>
    <p:cSldViewPr>
      <p:cViewPr varScale="1">
        <p:scale>
          <a:sx n="80" d="100"/>
          <a:sy n="80" d="100"/>
        </p:scale>
        <p:origin x="40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Master" Target="slideMasters/slideMaster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7F664CA-D03F-4A33-8B41-50E815C1B98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pPr>
              <a:defRPr/>
            </a:pPr>
            <a:endParaRPr lang="ja-JP" altLang="en-US" dirty="0">
              <a:latin typeface="游ゴシック" panose="020B0400000000000000" pitchFamily="50" charset="-128"/>
            </a:endParaRPr>
          </a:p>
        </p:txBody>
      </p:sp>
      <p:sp>
        <p:nvSpPr>
          <p:cNvPr id="3" name="日付プレースホルダー 2">
            <a:extLst>
              <a:ext uri="{FF2B5EF4-FFF2-40B4-BE49-F238E27FC236}">
                <a16:creationId xmlns:a16="http://schemas.microsoft.com/office/drawing/2014/main" id="{8FFF2D7D-FC7D-40C5-9ADF-193ECB09158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pPr>
              <a:defRPr/>
            </a:pPr>
            <a:fld id="{66EBA076-DFFB-4035-9243-8080DF31F3C2}" type="datetimeFigureOut">
              <a:rPr lang="ja-JP" altLang="en-US">
                <a:latin typeface="游ゴシック" panose="020B0400000000000000" pitchFamily="50" charset="-128"/>
              </a:rPr>
              <a:pPr>
                <a:defRPr/>
              </a:pPr>
              <a:t>2023/6/5</a:t>
            </a:fld>
            <a:endParaRPr lang="ja-JP" altLang="en-US" dirty="0">
              <a:latin typeface="游ゴシック" panose="020B0400000000000000" pitchFamily="50" charset="-128"/>
            </a:endParaRPr>
          </a:p>
        </p:txBody>
      </p:sp>
      <p:sp>
        <p:nvSpPr>
          <p:cNvPr id="4" name="フッター プレースホルダー 3">
            <a:extLst>
              <a:ext uri="{FF2B5EF4-FFF2-40B4-BE49-F238E27FC236}">
                <a16:creationId xmlns:a16="http://schemas.microsoft.com/office/drawing/2014/main" id="{6102B479-A47E-4D0F-A045-917CB62A2F76}"/>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pPr>
              <a:defRPr/>
            </a:pPr>
            <a:endParaRPr lang="ja-JP" altLang="en-US" dirty="0">
              <a:latin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DBEBC593-0F25-4167-AF10-C49D7DAAACF0}"/>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pPr>
              <a:defRPr/>
            </a:pPr>
            <a:fld id="{D1F6D8F0-F543-4488-9FC8-CA455E26BD66}" type="slidenum">
              <a:rPr lang="ja-JP" altLang="en-US">
                <a:latin typeface="游ゴシック" panose="020B0400000000000000" pitchFamily="50" charset="-128"/>
              </a:rPr>
              <a:pPr>
                <a:defRPr/>
              </a:pPr>
              <a:t>‹#›</a:t>
            </a:fld>
            <a:endParaRPr lang="ja-JP" altLang="en-US" dirty="0">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7FA5A2E7-C8F5-4323-985C-528CD67587FF}" type="datetimeFigureOut">
              <a:rPr kumimoji="1" lang="ja-JP" altLang="en-US" smtClean="0"/>
              <a:t>2023/6/5</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AD0E7620-B78D-49B0-8061-F82C595E09B0}" type="slidenum">
              <a:rPr kumimoji="1" lang="ja-JP" altLang="en-US" smtClean="0"/>
              <a:t>‹#›</a:t>
            </a:fld>
            <a:endParaRPr kumimoji="1" lang="ja-JP" altLang="en-US"/>
          </a:p>
        </p:txBody>
      </p:sp>
    </p:spTree>
    <p:extLst>
      <p:ext uri="{BB962C8B-B14F-4D97-AF65-F5344CB8AC3E}">
        <p14:creationId xmlns:p14="http://schemas.microsoft.com/office/powerpoint/2010/main" val="23667020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D0E7620-B78D-49B0-8061-F82C595E09B0}" type="slidenum">
              <a:rPr kumimoji="1" lang="ja-JP" altLang="en-US" smtClean="0"/>
              <a:t>1</a:t>
            </a:fld>
            <a:endParaRPr kumimoji="1" lang="ja-JP" altLang="en-US"/>
          </a:p>
        </p:txBody>
      </p:sp>
    </p:spTree>
    <p:extLst>
      <p:ext uri="{BB962C8B-B14F-4D97-AF65-F5344CB8AC3E}">
        <p14:creationId xmlns:p14="http://schemas.microsoft.com/office/powerpoint/2010/main" val="145719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A140C9-C400-4803-B01A-1EE81B0DFC61}"/>
              </a:ext>
            </a:extLst>
          </p:cNvPr>
          <p:cNvSpPr>
            <a:spLocks noGrp="1" noChangeArrowheads="1"/>
          </p:cNvSpPr>
          <p:nvPr>
            <p:ph type="dt" sz="half" idx="10"/>
          </p:nvPr>
        </p:nvSpPr>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1709E5D4-000A-427A-8338-D145954C7A16}"/>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F21D1B1-AE0F-4B34-9C82-35E0CE5EDDE0}"/>
              </a:ext>
            </a:extLst>
          </p:cNvPr>
          <p:cNvSpPr>
            <a:spLocks noGrp="1" noChangeArrowheads="1"/>
          </p:cNvSpPr>
          <p:nvPr>
            <p:ph type="sldNum" sz="quarter" idx="12"/>
          </p:nvPr>
        </p:nvSpPr>
        <p:spPr/>
        <p:txBody>
          <a:bodyPr/>
          <a:lstStyle>
            <a:lvl1pPr>
              <a:defRPr/>
            </a:lvl1pPr>
          </a:lstStyle>
          <a:p>
            <a:pPr>
              <a:defRPr/>
            </a:pPr>
            <a:fld id="{142EF5C6-462C-41F3-BE2E-30C587109A67}" type="slidenum">
              <a:rPr lang="en-US" altLang="ja-JP"/>
              <a:pPr>
                <a:defRPr/>
              </a:pPr>
              <a:t>‹#›</a:t>
            </a:fld>
            <a:endParaRPr lang="en-US" altLang="ja-JP"/>
          </a:p>
        </p:txBody>
      </p:sp>
    </p:spTree>
    <p:extLst>
      <p:ext uri="{BB962C8B-B14F-4D97-AF65-F5344CB8AC3E}">
        <p14:creationId xmlns:p14="http://schemas.microsoft.com/office/powerpoint/2010/main" val="233341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a:prstGeom prst="rect">
            <a:avLst/>
          </a:prstGeom>
        </p:spPr>
        <p:txBody>
          <a:bodyPr lIns="91434" tIns="45718" rIns="91434" bIns="45718" anchor="b"/>
          <a:lstStyle>
            <a:lvl1pPr algn="l">
              <a:defRPr sz="2000" b="1">
                <a:latin typeface="游ゴシック" panose="020B0400000000000000" pitchFamily="50"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1344613" y="885825"/>
            <a:ext cx="4114800" cy="5943600"/>
          </a:xfrm>
          <a:prstGeom prst="rect">
            <a:avLst/>
          </a:prstGeom>
        </p:spPr>
        <p:txBody>
          <a:bodyPr lIns="91434" tIns="45718" rIns="91434" bIns="45718"/>
          <a:lstStyle>
            <a:lvl1pPr marL="0" indent="0">
              <a:buNone/>
              <a:defRPr sz="3200">
                <a:latin typeface="游ゴシック" panose="020B0400000000000000" pitchFamily="50" charset="-128"/>
              </a:defRPr>
            </a:lvl1pPr>
            <a:lvl2pPr marL="457171" indent="0">
              <a:buNone/>
              <a:defRPr sz="2800"/>
            </a:lvl2pPr>
            <a:lvl3pPr marL="914342" indent="0">
              <a:buNone/>
              <a:defRPr sz="2400"/>
            </a:lvl3pPr>
            <a:lvl4pPr marL="1371513" indent="0">
              <a:buNone/>
              <a:defRPr sz="2000"/>
            </a:lvl4pPr>
            <a:lvl5pPr marL="1828684" indent="0">
              <a:buNone/>
              <a:defRPr sz="2000"/>
            </a:lvl5pPr>
            <a:lvl6pPr marL="2285855" indent="0">
              <a:buNone/>
              <a:defRPr sz="2000"/>
            </a:lvl6pPr>
            <a:lvl7pPr marL="2743026" indent="0">
              <a:buNone/>
              <a:defRPr sz="2000"/>
            </a:lvl7pPr>
            <a:lvl8pPr marL="3200198" indent="0">
              <a:buNone/>
              <a:defRPr sz="2000"/>
            </a:lvl8pPr>
            <a:lvl9pPr marL="3657369"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344613" y="7753350"/>
            <a:ext cx="4114800" cy="1162050"/>
          </a:xfrm>
          <a:prstGeom prst="rect">
            <a:avLst/>
          </a:prstGeom>
        </p:spPr>
        <p:txBody>
          <a:bodyPr lIns="91434" tIns="45718" rIns="91434" bIns="45718"/>
          <a:lstStyle>
            <a:lvl1pPr marL="0" indent="0">
              <a:buNone/>
              <a:defRPr sz="1400">
                <a:latin typeface="游ゴシック" panose="020B0400000000000000" pitchFamily="50" charset="-128"/>
              </a:defRPr>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ja-JP" altLang="en-US" dirty="0"/>
              <a:t>マスター テキストの書式設定</a:t>
            </a:r>
          </a:p>
        </p:txBody>
      </p:sp>
      <p:sp>
        <p:nvSpPr>
          <p:cNvPr id="5" name="日付プレースホルダ 3">
            <a:extLst>
              <a:ext uri="{FF2B5EF4-FFF2-40B4-BE49-F238E27FC236}">
                <a16:creationId xmlns:a16="http://schemas.microsoft.com/office/drawing/2014/main" id="{4ADAABC4-CF9F-4493-BF4E-1F28A99BB8AE}"/>
              </a:ext>
            </a:extLst>
          </p:cNvPr>
          <p:cNvSpPr>
            <a:spLocks noGrp="1"/>
          </p:cNvSpPr>
          <p:nvPr>
            <p:ph type="dt" sz="half" idx="10"/>
          </p:nvPr>
        </p:nvSpPr>
        <p:spPr/>
        <p:txBody>
          <a:bodyPr/>
          <a:lstStyle>
            <a:lvl1pPr>
              <a:defRPr/>
            </a:lvl1pPr>
          </a:lstStyle>
          <a:p>
            <a:pPr>
              <a:defRPr/>
            </a:pPr>
            <a:fld id="{A4D662FE-5407-4C7E-B164-6BF96F723300}"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77381D85-4369-4768-9D7B-A540E358DB1D}"/>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9CD389B7-3FBE-4004-B97B-C421640009D6}"/>
              </a:ext>
            </a:extLst>
          </p:cNvPr>
          <p:cNvSpPr>
            <a:spLocks noGrp="1"/>
          </p:cNvSpPr>
          <p:nvPr>
            <p:ph type="sldNum" sz="quarter" idx="12"/>
          </p:nvPr>
        </p:nvSpPr>
        <p:spPr/>
        <p:txBody>
          <a:bodyPr/>
          <a:lstStyle>
            <a:lvl1pPr>
              <a:defRPr/>
            </a:lvl1pPr>
          </a:lstStyle>
          <a:p>
            <a:pPr>
              <a:defRPr/>
            </a:pPr>
            <a:fld id="{7C7AABFD-D875-44DF-9183-269883A2A2F0}" type="slidenum">
              <a:rPr lang="ja-JP" altLang="en-US"/>
              <a:pPr>
                <a:defRPr/>
              </a:pPr>
              <a:t>‹#›</a:t>
            </a:fld>
            <a:endParaRPr lang="ja-JP" altLang="en-US"/>
          </a:p>
        </p:txBody>
      </p:sp>
    </p:spTree>
    <p:extLst>
      <p:ext uri="{BB962C8B-B14F-4D97-AF65-F5344CB8AC3E}">
        <p14:creationId xmlns:p14="http://schemas.microsoft.com/office/powerpoint/2010/main" val="89019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342900" y="2311401"/>
            <a:ext cx="6172200" cy="6537325"/>
          </a:xfrm>
          <a:prstGeom prst="rect">
            <a:avLst/>
          </a:prstGeom>
        </p:spPr>
        <p:txBody>
          <a:bodyPr vert="eaVert"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70382649-96A6-416C-B59B-F757DC2BF97A}"/>
              </a:ext>
            </a:extLst>
          </p:cNvPr>
          <p:cNvSpPr>
            <a:spLocks noGrp="1"/>
          </p:cNvSpPr>
          <p:nvPr>
            <p:ph type="dt" sz="half" idx="10"/>
          </p:nvPr>
        </p:nvSpPr>
        <p:spPr/>
        <p:txBody>
          <a:bodyPr/>
          <a:lstStyle>
            <a:lvl1pPr>
              <a:defRPr/>
            </a:lvl1pPr>
          </a:lstStyle>
          <a:p>
            <a:pPr>
              <a:defRPr/>
            </a:pPr>
            <a:fld id="{AB2E5F15-D5E4-4F5D-BC61-A72A22D8DBA7}"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19BB7062-2C53-47CA-8859-10AC296205B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DEA09C68-956D-4A7E-94C2-DCC64B1B56C2}"/>
              </a:ext>
            </a:extLst>
          </p:cNvPr>
          <p:cNvSpPr>
            <a:spLocks noGrp="1"/>
          </p:cNvSpPr>
          <p:nvPr>
            <p:ph type="sldNum" sz="quarter" idx="12"/>
          </p:nvPr>
        </p:nvSpPr>
        <p:spPr/>
        <p:txBody>
          <a:bodyPr/>
          <a:lstStyle>
            <a:lvl1pPr>
              <a:defRPr/>
            </a:lvl1pPr>
          </a:lstStyle>
          <a:p>
            <a:pPr>
              <a:defRPr/>
            </a:pPr>
            <a:fld id="{58BC6A31-0E60-4F90-9422-B2A0B67705E9}" type="slidenum">
              <a:rPr lang="ja-JP" altLang="en-US"/>
              <a:pPr>
                <a:defRPr/>
              </a:pPr>
              <a:t>‹#›</a:t>
            </a:fld>
            <a:endParaRPr lang="ja-JP" altLang="en-US"/>
          </a:p>
        </p:txBody>
      </p:sp>
    </p:spTree>
    <p:extLst>
      <p:ext uri="{BB962C8B-B14F-4D97-AF65-F5344CB8AC3E}">
        <p14:creationId xmlns:p14="http://schemas.microsoft.com/office/powerpoint/2010/main" val="203209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a:prstGeom prst="rect">
            <a:avLst/>
          </a:prstGeom>
        </p:spPr>
        <p:txBody>
          <a:bodyPr vert="eaVert"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342900" y="396875"/>
            <a:ext cx="4476750" cy="8451850"/>
          </a:xfrm>
          <a:prstGeom prst="rect">
            <a:avLst/>
          </a:prstGeom>
        </p:spPr>
        <p:txBody>
          <a:bodyPr vert="eaVert"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60C18B6E-69FF-4476-82EB-A9E53A3E35FB}"/>
              </a:ext>
            </a:extLst>
          </p:cNvPr>
          <p:cNvSpPr>
            <a:spLocks noGrp="1"/>
          </p:cNvSpPr>
          <p:nvPr>
            <p:ph type="dt" sz="half" idx="10"/>
          </p:nvPr>
        </p:nvSpPr>
        <p:spPr/>
        <p:txBody>
          <a:bodyPr/>
          <a:lstStyle>
            <a:lvl1pPr>
              <a:defRPr/>
            </a:lvl1pPr>
          </a:lstStyle>
          <a:p>
            <a:pPr>
              <a:defRPr/>
            </a:pPr>
            <a:fld id="{D891B62E-D7A1-40AF-82EC-11FD4623FDE8}"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71146B70-0A61-4C4D-A012-5649EFD97B7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65F7DDC7-88C8-494A-A287-87B41D7D0082}"/>
              </a:ext>
            </a:extLst>
          </p:cNvPr>
          <p:cNvSpPr>
            <a:spLocks noGrp="1"/>
          </p:cNvSpPr>
          <p:nvPr>
            <p:ph type="sldNum" sz="quarter" idx="12"/>
          </p:nvPr>
        </p:nvSpPr>
        <p:spPr/>
        <p:txBody>
          <a:bodyPr/>
          <a:lstStyle>
            <a:lvl1pPr>
              <a:defRPr/>
            </a:lvl1pPr>
          </a:lstStyle>
          <a:p>
            <a:pPr>
              <a:defRPr/>
            </a:pPr>
            <a:fld id="{13D2E3CE-FA8E-4B0C-B5EB-EE3EE9C5018B}" type="slidenum">
              <a:rPr lang="ja-JP" altLang="en-US"/>
              <a:pPr>
                <a:defRPr/>
              </a:pPr>
              <a:t>‹#›</a:t>
            </a:fld>
            <a:endParaRPr lang="ja-JP" altLang="en-US"/>
          </a:p>
        </p:txBody>
      </p:sp>
    </p:spTree>
    <p:extLst>
      <p:ext uri="{BB962C8B-B14F-4D97-AF65-F5344CB8AC3E}">
        <p14:creationId xmlns:p14="http://schemas.microsoft.com/office/powerpoint/2010/main" val="2612769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6"/>
            <a:ext cx="5829300" cy="2124075"/>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1028700" y="5613401"/>
            <a:ext cx="4800600" cy="2532063"/>
          </a:xfrm>
          <a:prstGeom prst="rect">
            <a:avLst/>
          </a:prstGeom>
        </p:spPr>
        <p:txBody>
          <a:bodyPr lIns="91434" tIns="45718" rIns="91434" bIns="45718"/>
          <a:lstStyle>
            <a:lvl1pPr marL="0" indent="0" algn="ctr">
              <a:buNone/>
              <a:defRPr>
                <a:latin typeface="游ゴシック" panose="020B0400000000000000" pitchFamily="50" charset="-128"/>
              </a:defRPr>
            </a:lvl1pPr>
            <a:lvl2pPr marL="457171" indent="0" algn="ctr">
              <a:buNone/>
              <a:defRPr/>
            </a:lvl2pPr>
            <a:lvl3pPr marL="914342" indent="0" algn="ctr">
              <a:buNone/>
              <a:defRPr/>
            </a:lvl3pPr>
            <a:lvl4pPr marL="1371513" indent="0" algn="ctr">
              <a:buNone/>
              <a:defRPr/>
            </a:lvl4pPr>
            <a:lvl5pPr marL="1828684" indent="0" algn="ctr">
              <a:buNone/>
              <a:defRPr/>
            </a:lvl5pPr>
            <a:lvl6pPr marL="2285855" indent="0" algn="ctr">
              <a:buNone/>
              <a:defRPr/>
            </a:lvl6pPr>
            <a:lvl7pPr marL="2743026" indent="0" algn="ctr">
              <a:buNone/>
              <a:defRPr/>
            </a:lvl7pPr>
            <a:lvl8pPr marL="3200198" indent="0" algn="ctr">
              <a:buNone/>
              <a:defRPr/>
            </a:lvl8pPr>
            <a:lvl9pPr marL="3657369" indent="0" algn="ctr">
              <a:buNone/>
              <a:defRPr/>
            </a:lvl9pPr>
          </a:lstStyle>
          <a:p>
            <a:r>
              <a:rPr lang="ja-JP" altLang="en-US" dirty="0"/>
              <a:t>マスター サブタイトルの書式設定</a:t>
            </a:r>
          </a:p>
        </p:txBody>
      </p:sp>
      <p:sp>
        <p:nvSpPr>
          <p:cNvPr id="4" name="日付プレースホルダ 3">
            <a:extLst>
              <a:ext uri="{FF2B5EF4-FFF2-40B4-BE49-F238E27FC236}">
                <a16:creationId xmlns:a16="http://schemas.microsoft.com/office/drawing/2014/main" id="{16291771-093E-49B4-A9C6-656EE6005993}"/>
              </a:ext>
            </a:extLst>
          </p:cNvPr>
          <p:cNvSpPr>
            <a:spLocks noGrp="1"/>
          </p:cNvSpPr>
          <p:nvPr>
            <p:ph type="dt" sz="half" idx="10"/>
          </p:nvPr>
        </p:nvSpPr>
        <p:spPr/>
        <p:txBody>
          <a:bodyPr/>
          <a:lstStyle>
            <a:lvl1pPr>
              <a:defRPr/>
            </a:lvl1pPr>
          </a:lstStyle>
          <a:p>
            <a:pPr>
              <a:defRPr/>
            </a:pPr>
            <a:fld id="{BE7EF73C-4B39-4F9E-88C8-4A4C318EB865}"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A3747ED9-FC9D-40AA-B413-9D3301324E0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01C2C9C7-E8B1-4C0E-B6AC-F9A0BB872030}"/>
              </a:ext>
            </a:extLst>
          </p:cNvPr>
          <p:cNvSpPr>
            <a:spLocks noGrp="1"/>
          </p:cNvSpPr>
          <p:nvPr>
            <p:ph type="sldNum" sz="quarter" idx="12"/>
          </p:nvPr>
        </p:nvSpPr>
        <p:spPr/>
        <p:txBody>
          <a:bodyPr/>
          <a:lstStyle>
            <a:lvl1pPr>
              <a:defRPr/>
            </a:lvl1pPr>
          </a:lstStyle>
          <a:p>
            <a:pPr>
              <a:defRPr/>
            </a:pPr>
            <a:fld id="{109FE21D-4D89-4C86-A172-227C267472FC}" type="slidenum">
              <a:rPr lang="ja-JP" altLang="en-US"/>
              <a:pPr>
                <a:defRPr/>
              </a:pPr>
              <a:t>‹#›</a:t>
            </a:fld>
            <a:endParaRPr lang="ja-JP" altLang="en-US"/>
          </a:p>
        </p:txBody>
      </p:sp>
    </p:spTree>
    <p:extLst>
      <p:ext uri="{BB962C8B-B14F-4D97-AF65-F5344CB8AC3E}">
        <p14:creationId xmlns:p14="http://schemas.microsoft.com/office/powerpoint/2010/main" val="872930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342900" y="2311401"/>
            <a:ext cx="6172200" cy="6537325"/>
          </a:xfrm>
          <a:prstGeom prst="rect">
            <a:avLst/>
          </a:prstGeom>
        </p:spPr>
        <p:txBody>
          <a:bodyPr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46AC81BA-D613-4EE2-9DF9-544DCB77561B}"/>
              </a:ext>
            </a:extLst>
          </p:cNvPr>
          <p:cNvSpPr>
            <a:spLocks noGrp="1"/>
          </p:cNvSpPr>
          <p:nvPr>
            <p:ph type="dt" sz="half" idx="10"/>
          </p:nvPr>
        </p:nvSpPr>
        <p:spPr/>
        <p:txBody>
          <a:bodyPr/>
          <a:lstStyle>
            <a:lvl1pPr>
              <a:defRPr/>
            </a:lvl1pPr>
          </a:lstStyle>
          <a:p>
            <a:pPr>
              <a:defRPr/>
            </a:pPr>
            <a:fld id="{9BF2B63D-1D77-4406-BC34-891AEBFDF178}"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8451FFC1-75D9-4FF1-AE0D-D068458F487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9FEEC79-9A95-4984-8E8C-BF7717E6DB92}"/>
              </a:ext>
            </a:extLst>
          </p:cNvPr>
          <p:cNvSpPr>
            <a:spLocks noGrp="1"/>
          </p:cNvSpPr>
          <p:nvPr>
            <p:ph type="sldNum" sz="quarter" idx="12"/>
          </p:nvPr>
        </p:nvSpPr>
        <p:spPr/>
        <p:txBody>
          <a:bodyPr/>
          <a:lstStyle>
            <a:lvl1pPr>
              <a:defRPr/>
            </a:lvl1pPr>
          </a:lstStyle>
          <a:p>
            <a:pPr>
              <a:defRPr/>
            </a:pPr>
            <a:fld id="{4CBFB3AA-B1EA-40BB-A7FA-6D6FEC36DC3F}" type="slidenum">
              <a:rPr lang="ja-JP" altLang="en-US"/>
              <a:pPr>
                <a:defRPr/>
              </a:pPr>
              <a:t>‹#›</a:t>
            </a:fld>
            <a:endParaRPr lang="ja-JP" altLang="en-US"/>
          </a:p>
        </p:txBody>
      </p:sp>
    </p:spTree>
    <p:extLst>
      <p:ext uri="{BB962C8B-B14F-4D97-AF65-F5344CB8AC3E}">
        <p14:creationId xmlns:p14="http://schemas.microsoft.com/office/powerpoint/2010/main" val="285910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6"/>
            <a:ext cx="5829300" cy="1966913"/>
          </a:xfrm>
          <a:prstGeom prst="rect">
            <a:avLst/>
          </a:prstGeom>
        </p:spPr>
        <p:txBody>
          <a:bodyPr lIns="91434" tIns="45718" rIns="91434" bIns="45718" anchor="t"/>
          <a:lstStyle>
            <a:lvl1pPr algn="l">
              <a:defRPr sz="4000" b="1" cap="all">
                <a:latin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541338" y="4198939"/>
            <a:ext cx="5829300" cy="2166937"/>
          </a:xfrm>
          <a:prstGeom prst="rect">
            <a:avLst/>
          </a:prstGeom>
        </p:spPr>
        <p:txBody>
          <a:bodyPr lIns="91434" tIns="45718" rIns="91434" bIns="45718" anchor="b"/>
          <a:lstStyle>
            <a:lvl1pPr marL="0" indent="0">
              <a:buNone/>
              <a:defRPr sz="2000">
                <a:latin typeface="游ゴシック" panose="020B0400000000000000" pitchFamily="50" charset="-128"/>
              </a:defRPr>
            </a:lvl1pPr>
            <a:lvl2pPr marL="457171" indent="0">
              <a:buNone/>
              <a:defRPr sz="1800"/>
            </a:lvl2pPr>
            <a:lvl3pPr marL="914342" indent="0">
              <a:buNone/>
              <a:defRPr sz="1600"/>
            </a:lvl3pPr>
            <a:lvl4pPr marL="1371513" indent="0">
              <a:buNone/>
              <a:defRPr sz="1400"/>
            </a:lvl4pPr>
            <a:lvl5pPr marL="1828684" indent="0">
              <a:buNone/>
              <a:defRPr sz="1400"/>
            </a:lvl5pPr>
            <a:lvl6pPr marL="2285855" indent="0">
              <a:buNone/>
              <a:defRPr sz="1400"/>
            </a:lvl6pPr>
            <a:lvl7pPr marL="2743026" indent="0">
              <a:buNone/>
              <a:defRPr sz="1400"/>
            </a:lvl7pPr>
            <a:lvl8pPr marL="3200198" indent="0">
              <a:buNone/>
              <a:defRPr sz="1400"/>
            </a:lvl8pPr>
            <a:lvl9pPr marL="3657369" indent="0">
              <a:buNone/>
              <a:defRPr sz="1400"/>
            </a:lvl9pPr>
          </a:lstStyle>
          <a:p>
            <a:pPr lvl="0"/>
            <a:r>
              <a:rPr lang="ja-JP" altLang="en-US" dirty="0"/>
              <a:t>マスター テキストの書式設定</a:t>
            </a:r>
          </a:p>
        </p:txBody>
      </p:sp>
      <p:sp>
        <p:nvSpPr>
          <p:cNvPr id="4" name="日付プレースホルダ 3">
            <a:extLst>
              <a:ext uri="{FF2B5EF4-FFF2-40B4-BE49-F238E27FC236}">
                <a16:creationId xmlns:a16="http://schemas.microsoft.com/office/drawing/2014/main" id="{C8AED402-B7B2-4E47-9C14-D2AC5A1AEC65}"/>
              </a:ext>
            </a:extLst>
          </p:cNvPr>
          <p:cNvSpPr>
            <a:spLocks noGrp="1"/>
          </p:cNvSpPr>
          <p:nvPr>
            <p:ph type="dt" sz="half" idx="10"/>
          </p:nvPr>
        </p:nvSpPr>
        <p:spPr/>
        <p:txBody>
          <a:bodyPr/>
          <a:lstStyle>
            <a:lvl1pPr>
              <a:defRPr/>
            </a:lvl1pPr>
          </a:lstStyle>
          <a:p>
            <a:pPr>
              <a:defRPr/>
            </a:pPr>
            <a:fld id="{28D36EFC-D7E6-488A-92D3-4361E036A783}"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074F3093-32D6-4A82-8C3B-D83402725AE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BCFFEAC5-755C-422F-8725-DA9C8820A452}"/>
              </a:ext>
            </a:extLst>
          </p:cNvPr>
          <p:cNvSpPr>
            <a:spLocks noGrp="1"/>
          </p:cNvSpPr>
          <p:nvPr>
            <p:ph type="sldNum" sz="quarter" idx="12"/>
          </p:nvPr>
        </p:nvSpPr>
        <p:spPr/>
        <p:txBody>
          <a:bodyPr/>
          <a:lstStyle>
            <a:lvl1pPr>
              <a:defRPr/>
            </a:lvl1pPr>
          </a:lstStyle>
          <a:p>
            <a:pPr>
              <a:defRPr/>
            </a:pPr>
            <a:fld id="{76F59DF9-FE97-4FE0-A585-9C65B1394566}" type="slidenum">
              <a:rPr lang="ja-JP" altLang="en-US"/>
              <a:pPr>
                <a:defRPr/>
              </a:pPr>
              <a:t>‹#›</a:t>
            </a:fld>
            <a:endParaRPr lang="ja-JP" altLang="en-US"/>
          </a:p>
        </p:txBody>
      </p:sp>
    </p:spTree>
    <p:extLst>
      <p:ext uri="{BB962C8B-B14F-4D97-AF65-F5344CB8AC3E}">
        <p14:creationId xmlns:p14="http://schemas.microsoft.com/office/powerpoint/2010/main" val="1927436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342900" y="2311401"/>
            <a:ext cx="3009900" cy="6537325"/>
          </a:xfrm>
          <a:prstGeom prst="rect">
            <a:avLst/>
          </a:prstGeom>
        </p:spPr>
        <p:txBody>
          <a:bodyPr lIns="91434" tIns="45718" rIns="91434" bIns="45718"/>
          <a:lstStyle>
            <a:lvl1pPr>
              <a:defRPr sz="2800">
                <a:latin typeface="游ゴシック" panose="020B0400000000000000" pitchFamily="50" charset="-128"/>
              </a:defRPr>
            </a:lvl1pPr>
            <a:lvl2pPr>
              <a:defRPr sz="2400">
                <a:latin typeface="游ゴシック" panose="020B0400000000000000" pitchFamily="50" charset="-128"/>
              </a:defRPr>
            </a:lvl2pPr>
            <a:lvl3pPr>
              <a:defRPr sz="2000">
                <a:latin typeface="游ゴシック" panose="020B0400000000000000" pitchFamily="50" charset="-128"/>
              </a:defRPr>
            </a:lvl3pPr>
            <a:lvl4pPr>
              <a:defRPr sz="1800">
                <a:latin typeface="游ゴシック" panose="020B0400000000000000" pitchFamily="50" charset="-128"/>
              </a:defRPr>
            </a:lvl4pPr>
            <a:lvl5pPr>
              <a:defRPr sz="1800">
                <a:latin typeface="游ゴシック" panose="020B0400000000000000"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311401"/>
            <a:ext cx="3009900" cy="6537325"/>
          </a:xfrm>
          <a:prstGeom prst="rect">
            <a:avLst/>
          </a:prstGeom>
        </p:spPr>
        <p:txBody>
          <a:bodyPr lIns="91434" tIns="45718" rIns="91434" bIns="45718"/>
          <a:lstStyle>
            <a:lvl1pPr>
              <a:defRPr sz="2800">
                <a:latin typeface="游ゴシック" panose="020B0400000000000000" pitchFamily="50" charset="-128"/>
              </a:defRPr>
            </a:lvl1pPr>
            <a:lvl2pPr>
              <a:defRPr sz="2400">
                <a:latin typeface="游ゴシック" panose="020B0400000000000000" pitchFamily="50" charset="-128"/>
              </a:defRPr>
            </a:lvl2pPr>
            <a:lvl3pPr>
              <a:defRPr sz="2000">
                <a:latin typeface="游ゴシック" panose="020B0400000000000000" pitchFamily="50" charset="-128"/>
              </a:defRPr>
            </a:lvl3pPr>
            <a:lvl4pPr>
              <a:defRPr sz="1800">
                <a:latin typeface="游ゴシック" panose="020B0400000000000000" pitchFamily="50" charset="-128"/>
              </a:defRPr>
            </a:lvl4pPr>
            <a:lvl5pPr>
              <a:defRPr sz="1800">
                <a:latin typeface="游ゴシック" panose="020B0400000000000000"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日付プレースホルダ 3">
            <a:extLst>
              <a:ext uri="{FF2B5EF4-FFF2-40B4-BE49-F238E27FC236}">
                <a16:creationId xmlns:a16="http://schemas.microsoft.com/office/drawing/2014/main" id="{AD72F61D-0C97-491F-9B97-F9C0E9C199A2}"/>
              </a:ext>
            </a:extLst>
          </p:cNvPr>
          <p:cNvSpPr>
            <a:spLocks noGrp="1"/>
          </p:cNvSpPr>
          <p:nvPr>
            <p:ph type="dt" sz="half" idx="10"/>
          </p:nvPr>
        </p:nvSpPr>
        <p:spPr/>
        <p:txBody>
          <a:bodyPr/>
          <a:lstStyle>
            <a:lvl1pPr>
              <a:defRPr/>
            </a:lvl1pPr>
          </a:lstStyle>
          <a:p>
            <a:pPr>
              <a:defRPr/>
            </a:pPr>
            <a:fld id="{E36B31AD-B3C9-4E0A-9065-E954B13041CA}"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02BC1687-D517-4BDE-918B-17E77D8747C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A2218B92-DC48-45AA-8C21-C9F3653C531E}"/>
              </a:ext>
            </a:extLst>
          </p:cNvPr>
          <p:cNvSpPr>
            <a:spLocks noGrp="1"/>
          </p:cNvSpPr>
          <p:nvPr>
            <p:ph type="sldNum" sz="quarter" idx="12"/>
          </p:nvPr>
        </p:nvSpPr>
        <p:spPr/>
        <p:txBody>
          <a:bodyPr/>
          <a:lstStyle>
            <a:lvl1pPr>
              <a:defRPr/>
            </a:lvl1pPr>
          </a:lstStyle>
          <a:p>
            <a:pPr>
              <a:defRPr/>
            </a:pPr>
            <a:fld id="{74DF6737-033E-4F5D-9335-C88D66BBB6B6}" type="slidenum">
              <a:rPr lang="ja-JP" altLang="en-US"/>
              <a:pPr>
                <a:defRPr/>
              </a:pPr>
              <a:t>‹#›</a:t>
            </a:fld>
            <a:endParaRPr lang="ja-JP" altLang="en-US"/>
          </a:p>
        </p:txBody>
      </p:sp>
    </p:spTree>
    <p:extLst>
      <p:ext uri="{BB962C8B-B14F-4D97-AF65-F5344CB8AC3E}">
        <p14:creationId xmlns:p14="http://schemas.microsoft.com/office/powerpoint/2010/main" val="2909110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342900" y="2217739"/>
            <a:ext cx="3030538" cy="923925"/>
          </a:xfrm>
          <a:prstGeom prst="rect">
            <a:avLst/>
          </a:prstGeom>
        </p:spPr>
        <p:txBody>
          <a:bodyPr lIns="91434" tIns="45718" rIns="91434" bIns="45718" anchor="b"/>
          <a:lstStyle>
            <a:lvl1pPr marL="0" indent="0">
              <a:buNone/>
              <a:defRPr sz="2400" b="1">
                <a:latin typeface="游ゴシック" panose="020B0400000000000000" pitchFamily="50" charset="-128"/>
              </a:defRPr>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342900" y="3141663"/>
            <a:ext cx="3030538" cy="5707062"/>
          </a:xfrm>
          <a:prstGeom prst="rect">
            <a:avLst/>
          </a:prstGeom>
        </p:spPr>
        <p:txBody>
          <a:bodyPr lIns="91434" tIns="45718" rIns="91434" bIns="45718"/>
          <a:lstStyle>
            <a:lvl1pPr>
              <a:defRPr sz="2400">
                <a:latin typeface="游ゴシック" panose="020B0400000000000000" pitchFamily="50" charset="-128"/>
              </a:defRPr>
            </a:lvl1pPr>
            <a:lvl2pPr>
              <a:defRPr sz="2000">
                <a:latin typeface="游ゴシック" panose="020B0400000000000000" pitchFamily="50" charset="-128"/>
              </a:defRPr>
            </a:lvl2pPr>
            <a:lvl3pPr>
              <a:defRPr sz="1800">
                <a:latin typeface="游ゴシック" panose="020B0400000000000000" pitchFamily="50" charset="-128"/>
              </a:defRPr>
            </a:lvl3pPr>
            <a:lvl4pPr>
              <a:defRPr sz="1600">
                <a:latin typeface="游ゴシック" panose="020B0400000000000000" pitchFamily="50" charset="-128"/>
              </a:defRPr>
            </a:lvl4pPr>
            <a:lvl5pPr>
              <a:defRPr sz="1600">
                <a:latin typeface="游ゴシック" panose="020B0400000000000000" pitchFamily="50" charset="-128"/>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84564" y="2217739"/>
            <a:ext cx="3030537" cy="923925"/>
          </a:xfrm>
          <a:prstGeom prst="rect">
            <a:avLst/>
          </a:prstGeom>
        </p:spPr>
        <p:txBody>
          <a:bodyPr lIns="91434" tIns="45718" rIns="91434" bIns="45718" anchor="b"/>
          <a:lstStyle>
            <a:lvl1pPr marL="0" indent="0">
              <a:buNone/>
              <a:defRPr sz="2400" b="1">
                <a:latin typeface="游ゴシック" panose="020B0400000000000000" pitchFamily="50" charset="-128"/>
              </a:defRPr>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84564" y="3141663"/>
            <a:ext cx="3030537" cy="5707062"/>
          </a:xfrm>
          <a:prstGeom prst="rect">
            <a:avLst/>
          </a:prstGeom>
        </p:spPr>
        <p:txBody>
          <a:bodyPr lIns="91434" tIns="45718" rIns="91434" bIns="45718"/>
          <a:lstStyle>
            <a:lvl1pPr>
              <a:defRPr sz="2400">
                <a:latin typeface="游ゴシック" panose="020B0400000000000000" pitchFamily="50" charset="-128"/>
              </a:defRPr>
            </a:lvl1pPr>
            <a:lvl2pPr>
              <a:defRPr sz="2000">
                <a:latin typeface="游ゴシック" panose="020B0400000000000000" pitchFamily="50" charset="-128"/>
              </a:defRPr>
            </a:lvl2pPr>
            <a:lvl3pPr>
              <a:defRPr sz="1800">
                <a:latin typeface="游ゴシック" panose="020B0400000000000000" pitchFamily="50" charset="-128"/>
              </a:defRPr>
            </a:lvl3pPr>
            <a:lvl4pPr>
              <a:defRPr sz="1600">
                <a:latin typeface="游ゴシック" panose="020B0400000000000000" pitchFamily="50" charset="-128"/>
              </a:defRPr>
            </a:lvl4pPr>
            <a:lvl5pPr>
              <a:defRPr sz="1600">
                <a:latin typeface="游ゴシック" panose="020B0400000000000000" pitchFamily="50" charset="-128"/>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日付プレースホルダ 3">
            <a:extLst>
              <a:ext uri="{FF2B5EF4-FFF2-40B4-BE49-F238E27FC236}">
                <a16:creationId xmlns:a16="http://schemas.microsoft.com/office/drawing/2014/main" id="{D11B13E7-94BD-4F0E-A07E-959C9F8CCA67}"/>
              </a:ext>
            </a:extLst>
          </p:cNvPr>
          <p:cNvSpPr>
            <a:spLocks noGrp="1"/>
          </p:cNvSpPr>
          <p:nvPr>
            <p:ph type="dt" sz="half" idx="10"/>
          </p:nvPr>
        </p:nvSpPr>
        <p:spPr/>
        <p:txBody>
          <a:bodyPr/>
          <a:lstStyle>
            <a:lvl1pPr>
              <a:defRPr/>
            </a:lvl1pPr>
          </a:lstStyle>
          <a:p>
            <a:pPr>
              <a:defRPr/>
            </a:pPr>
            <a:fld id="{67192330-DF59-4391-9CBB-85B7ACE93044}" type="datetimeFigureOut">
              <a:rPr lang="ja-JP" altLang="en-US"/>
              <a:pPr>
                <a:defRPr/>
              </a:pPr>
              <a:t>2023/6/5</a:t>
            </a:fld>
            <a:endParaRPr lang="ja-JP" altLang="en-US"/>
          </a:p>
        </p:txBody>
      </p:sp>
      <p:sp>
        <p:nvSpPr>
          <p:cNvPr id="8" name="フッター プレースホルダ 4">
            <a:extLst>
              <a:ext uri="{FF2B5EF4-FFF2-40B4-BE49-F238E27FC236}">
                <a16:creationId xmlns:a16="http://schemas.microsoft.com/office/drawing/2014/main" id="{4FBD0765-1CA0-4EA1-A4B8-37E8B13AD4DC}"/>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EECDFE90-6F5E-4C5C-BC49-50246F7C40F6}"/>
              </a:ext>
            </a:extLst>
          </p:cNvPr>
          <p:cNvSpPr>
            <a:spLocks noGrp="1"/>
          </p:cNvSpPr>
          <p:nvPr>
            <p:ph type="sldNum" sz="quarter" idx="12"/>
          </p:nvPr>
        </p:nvSpPr>
        <p:spPr/>
        <p:txBody>
          <a:bodyPr/>
          <a:lstStyle>
            <a:lvl1pPr>
              <a:defRPr/>
            </a:lvl1pPr>
          </a:lstStyle>
          <a:p>
            <a:pPr>
              <a:defRPr/>
            </a:pPr>
            <a:fld id="{3F7A25B7-DBAD-4551-A852-F51CE1608C38}" type="slidenum">
              <a:rPr lang="ja-JP" altLang="en-US"/>
              <a:pPr>
                <a:defRPr/>
              </a:pPr>
              <a:t>‹#›</a:t>
            </a:fld>
            <a:endParaRPr lang="ja-JP" altLang="en-US"/>
          </a:p>
        </p:txBody>
      </p:sp>
    </p:spTree>
    <p:extLst>
      <p:ext uri="{BB962C8B-B14F-4D97-AF65-F5344CB8AC3E}">
        <p14:creationId xmlns:p14="http://schemas.microsoft.com/office/powerpoint/2010/main" val="493741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日付プレースホルダ 3">
            <a:extLst>
              <a:ext uri="{FF2B5EF4-FFF2-40B4-BE49-F238E27FC236}">
                <a16:creationId xmlns:a16="http://schemas.microsoft.com/office/drawing/2014/main" id="{DAB808C6-45CC-4DA8-937B-72790C675114}"/>
              </a:ext>
            </a:extLst>
          </p:cNvPr>
          <p:cNvSpPr>
            <a:spLocks noGrp="1"/>
          </p:cNvSpPr>
          <p:nvPr>
            <p:ph type="dt" sz="half" idx="10"/>
          </p:nvPr>
        </p:nvSpPr>
        <p:spPr/>
        <p:txBody>
          <a:bodyPr/>
          <a:lstStyle>
            <a:lvl1pPr>
              <a:defRPr/>
            </a:lvl1pPr>
          </a:lstStyle>
          <a:p>
            <a:pPr>
              <a:defRPr/>
            </a:pPr>
            <a:fld id="{519B6AFA-D667-472B-AC64-6CF64F3AA655}" type="datetimeFigureOut">
              <a:rPr lang="ja-JP" altLang="en-US"/>
              <a:pPr>
                <a:defRPr/>
              </a:pPr>
              <a:t>2023/6/5</a:t>
            </a:fld>
            <a:endParaRPr lang="ja-JP" altLang="en-US"/>
          </a:p>
        </p:txBody>
      </p:sp>
      <p:sp>
        <p:nvSpPr>
          <p:cNvPr id="4" name="フッター プレースホルダ 4">
            <a:extLst>
              <a:ext uri="{FF2B5EF4-FFF2-40B4-BE49-F238E27FC236}">
                <a16:creationId xmlns:a16="http://schemas.microsoft.com/office/drawing/2014/main" id="{5B72AE11-084B-42A4-969C-ED5043A32FFA}"/>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E9C83A31-E395-4E22-B8A9-CAB637BA8168}"/>
              </a:ext>
            </a:extLst>
          </p:cNvPr>
          <p:cNvSpPr>
            <a:spLocks noGrp="1"/>
          </p:cNvSpPr>
          <p:nvPr>
            <p:ph type="sldNum" sz="quarter" idx="12"/>
          </p:nvPr>
        </p:nvSpPr>
        <p:spPr/>
        <p:txBody>
          <a:bodyPr/>
          <a:lstStyle>
            <a:lvl1pPr>
              <a:defRPr/>
            </a:lvl1pPr>
          </a:lstStyle>
          <a:p>
            <a:pPr>
              <a:defRPr/>
            </a:pPr>
            <a:fld id="{CB0EE34D-8684-43F5-BB77-A2269B423320}" type="slidenum">
              <a:rPr lang="ja-JP" altLang="en-US"/>
              <a:pPr>
                <a:defRPr/>
              </a:pPr>
              <a:t>‹#›</a:t>
            </a:fld>
            <a:endParaRPr lang="ja-JP" altLang="en-US"/>
          </a:p>
        </p:txBody>
      </p:sp>
    </p:spTree>
    <p:extLst>
      <p:ext uri="{BB962C8B-B14F-4D97-AF65-F5344CB8AC3E}">
        <p14:creationId xmlns:p14="http://schemas.microsoft.com/office/powerpoint/2010/main" val="95673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B68817E7-ED36-4E29-9465-DC48ECD11D9B}"/>
              </a:ext>
            </a:extLst>
          </p:cNvPr>
          <p:cNvSpPr>
            <a:spLocks noGrp="1"/>
          </p:cNvSpPr>
          <p:nvPr>
            <p:ph type="dt" sz="half" idx="10"/>
          </p:nvPr>
        </p:nvSpPr>
        <p:spPr/>
        <p:txBody>
          <a:bodyPr/>
          <a:lstStyle>
            <a:lvl1pPr>
              <a:defRPr/>
            </a:lvl1pPr>
          </a:lstStyle>
          <a:p>
            <a:pPr>
              <a:defRPr/>
            </a:pPr>
            <a:fld id="{D478ACFA-9E55-4878-ABE5-81C4E8DA0839}" type="datetimeFigureOut">
              <a:rPr lang="ja-JP" altLang="en-US"/>
              <a:pPr>
                <a:defRPr/>
              </a:pPr>
              <a:t>2023/6/5</a:t>
            </a:fld>
            <a:endParaRPr lang="ja-JP" altLang="en-US"/>
          </a:p>
        </p:txBody>
      </p:sp>
      <p:sp>
        <p:nvSpPr>
          <p:cNvPr id="3" name="フッター プレースホルダ 4">
            <a:extLst>
              <a:ext uri="{FF2B5EF4-FFF2-40B4-BE49-F238E27FC236}">
                <a16:creationId xmlns:a16="http://schemas.microsoft.com/office/drawing/2014/main" id="{B78C1109-496B-46BD-9A23-0C57CE07921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0B3DA9EA-40F4-4B7D-B3CF-B6A10A0C0A6D}"/>
              </a:ext>
            </a:extLst>
          </p:cNvPr>
          <p:cNvSpPr>
            <a:spLocks noGrp="1"/>
          </p:cNvSpPr>
          <p:nvPr>
            <p:ph type="sldNum" sz="quarter" idx="12"/>
          </p:nvPr>
        </p:nvSpPr>
        <p:spPr/>
        <p:txBody>
          <a:bodyPr/>
          <a:lstStyle>
            <a:lvl1pPr>
              <a:defRPr/>
            </a:lvl1pPr>
          </a:lstStyle>
          <a:p>
            <a:pPr>
              <a:defRPr/>
            </a:pPr>
            <a:fld id="{906F8A0C-A5B5-494A-9143-FEA5E6AF9DF9}" type="slidenum">
              <a:rPr lang="ja-JP" altLang="en-US"/>
              <a:pPr>
                <a:defRPr/>
              </a:pPr>
              <a:t>‹#›</a:t>
            </a:fld>
            <a:endParaRPr lang="ja-JP" altLang="en-US"/>
          </a:p>
        </p:txBody>
      </p:sp>
    </p:spTree>
    <p:extLst>
      <p:ext uri="{BB962C8B-B14F-4D97-AF65-F5344CB8AC3E}">
        <p14:creationId xmlns:p14="http://schemas.microsoft.com/office/powerpoint/2010/main" val="173524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6"/>
            <a:ext cx="5829300" cy="2124075"/>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1028700" y="5613401"/>
            <a:ext cx="4800600" cy="2532063"/>
          </a:xfrm>
          <a:prstGeom prst="rect">
            <a:avLst/>
          </a:prstGeom>
        </p:spPr>
        <p:txBody>
          <a:bodyPr lIns="91434" tIns="45718" rIns="91434" bIns="45718"/>
          <a:lstStyle>
            <a:lvl1pPr marL="0" indent="0" algn="ctr">
              <a:buNone/>
              <a:defRPr>
                <a:latin typeface="游ゴシック" panose="020B0400000000000000" pitchFamily="50" charset="-128"/>
              </a:defRPr>
            </a:lvl1pPr>
            <a:lvl2pPr marL="457171" indent="0" algn="ctr">
              <a:buNone/>
              <a:defRPr/>
            </a:lvl2pPr>
            <a:lvl3pPr marL="914342" indent="0" algn="ctr">
              <a:buNone/>
              <a:defRPr/>
            </a:lvl3pPr>
            <a:lvl4pPr marL="1371513" indent="0" algn="ctr">
              <a:buNone/>
              <a:defRPr/>
            </a:lvl4pPr>
            <a:lvl5pPr marL="1828684" indent="0" algn="ctr">
              <a:buNone/>
              <a:defRPr/>
            </a:lvl5pPr>
            <a:lvl6pPr marL="2285855" indent="0" algn="ctr">
              <a:buNone/>
              <a:defRPr/>
            </a:lvl6pPr>
            <a:lvl7pPr marL="2743026" indent="0" algn="ctr">
              <a:buNone/>
              <a:defRPr/>
            </a:lvl7pPr>
            <a:lvl8pPr marL="3200198" indent="0" algn="ctr">
              <a:buNone/>
              <a:defRPr/>
            </a:lvl8pPr>
            <a:lvl9pPr marL="3657369" indent="0" algn="ctr">
              <a:buNone/>
              <a:defRPr/>
            </a:lvl9pPr>
          </a:lstStyle>
          <a:p>
            <a:r>
              <a:rPr lang="ja-JP" altLang="en-US" dirty="0"/>
              <a:t>マスター サブタイトルの書式設定</a:t>
            </a:r>
          </a:p>
        </p:txBody>
      </p:sp>
      <p:sp>
        <p:nvSpPr>
          <p:cNvPr id="4" name="日付プレースホルダ 3">
            <a:extLst>
              <a:ext uri="{FF2B5EF4-FFF2-40B4-BE49-F238E27FC236}">
                <a16:creationId xmlns:a16="http://schemas.microsoft.com/office/drawing/2014/main" id="{0B86D6DB-BA0C-48AF-BF47-6B4851DF9FC5}"/>
              </a:ext>
            </a:extLst>
          </p:cNvPr>
          <p:cNvSpPr>
            <a:spLocks noGrp="1"/>
          </p:cNvSpPr>
          <p:nvPr>
            <p:ph type="dt" sz="half" idx="10"/>
          </p:nvPr>
        </p:nvSpPr>
        <p:spPr/>
        <p:txBody>
          <a:bodyPr/>
          <a:lstStyle>
            <a:lvl1pPr>
              <a:defRPr/>
            </a:lvl1pPr>
          </a:lstStyle>
          <a:p>
            <a:pPr>
              <a:defRPr/>
            </a:pPr>
            <a:fld id="{500E3D33-B4E7-4DE4-B6AC-4F0647C2416B}"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5F397A69-634C-45ED-8F73-C677900C091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0497145-AF9F-472F-BC87-6C70CF97CD90}"/>
              </a:ext>
            </a:extLst>
          </p:cNvPr>
          <p:cNvSpPr>
            <a:spLocks noGrp="1"/>
          </p:cNvSpPr>
          <p:nvPr>
            <p:ph type="sldNum" sz="quarter" idx="12"/>
          </p:nvPr>
        </p:nvSpPr>
        <p:spPr/>
        <p:txBody>
          <a:bodyPr/>
          <a:lstStyle>
            <a:lvl1pPr>
              <a:defRPr/>
            </a:lvl1pPr>
          </a:lstStyle>
          <a:p>
            <a:pPr>
              <a:defRPr/>
            </a:pPr>
            <a:fld id="{D838E2B5-028E-4875-AD46-81F7976C5FC1}" type="slidenum">
              <a:rPr lang="ja-JP" altLang="en-US"/>
              <a:pPr>
                <a:defRPr/>
              </a:pPr>
              <a:t>‹#›</a:t>
            </a:fld>
            <a:endParaRPr lang="ja-JP" altLang="en-US"/>
          </a:p>
        </p:txBody>
      </p:sp>
    </p:spTree>
    <p:extLst>
      <p:ext uri="{BB962C8B-B14F-4D97-AF65-F5344CB8AC3E}">
        <p14:creationId xmlns:p14="http://schemas.microsoft.com/office/powerpoint/2010/main" val="3487951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a:prstGeom prst="rect">
            <a:avLst/>
          </a:prstGeom>
        </p:spPr>
        <p:txBody>
          <a:bodyPr lIns="91434" tIns="45718" rIns="91434" bIns="45718" anchor="b"/>
          <a:lstStyle>
            <a:lvl1pPr algn="l">
              <a:defRPr sz="2000" b="1">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681288" y="393701"/>
            <a:ext cx="3833812" cy="8455025"/>
          </a:xfrm>
          <a:prstGeom prst="rect">
            <a:avLst/>
          </a:prstGeom>
        </p:spPr>
        <p:txBody>
          <a:bodyPr lIns="91434" tIns="45718" rIns="91434" bIns="45718"/>
          <a:lstStyle>
            <a:lvl1pPr>
              <a:defRPr sz="3200">
                <a:latin typeface="游ゴシック" panose="020B0400000000000000" pitchFamily="50" charset="-128"/>
              </a:defRPr>
            </a:lvl1pPr>
            <a:lvl2pPr>
              <a:defRPr sz="2800">
                <a:latin typeface="游ゴシック" panose="020B0400000000000000" pitchFamily="50" charset="-128"/>
              </a:defRPr>
            </a:lvl2pPr>
            <a:lvl3pPr>
              <a:defRPr sz="2400">
                <a:latin typeface="游ゴシック" panose="020B0400000000000000" pitchFamily="50" charset="-128"/>
              </a:defRPr>
            </a:lvl3pPr>
            <a:lvl4pPr>
              <a:defRPr sz="2000">
                <a:latin typeface="游ゴシック" panose="020B0400000000000000" pitchFamily="50" charset="-128"/>
              </a:defRPr>
            </a:lvl4pPr>
            <a:lvl5pPr>
              <a:defRPr sz="2000">
                <a:latin typeface="游ゴシック" panose="020B0400000000000000" pitchFamily="50"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342900" y="2073275"/>
            <a:ext cx="2255838" cy="6775450"/>
          </a:xfrm>
          <a:prstGeom prst="rect">
            <a:avLst/>
          </a:prstGeom>
        </p:spPr>
        <p:txBody>
          <a:bodyPr lIns="91434" tIns="45718" rIns="91434" bIns="45718"/>
          <a:lstStyle>
            <a:lvl1pPr marL="0" indent="0">
              <a:buNone/>
              <a:defRPr sz="1400">
                <a:latin typeface="游ゴシック" panose="020B0400000000000000" pitchFamily="50" charset="-128"/>
              </a:defRPr>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ja-JP" altLang="en-US" dirty="0"/>
              <a:t>マスター テキストの書式設定</a:t>
            </a:r>
          </a:p>
        </p:txBody>
      </p:sp>
      <p:sp>
        <p:nvSpPr>
          <p:cNvPr id="5" name="日付プレースホルダ 3">
            <a:extLst>
              <a:ext uri="{FF2B5EF4-FFF2-40B4-BE49-F238E27FC236}">
                <a16:creationId xmlns:a16="http://schemas.microsoft.com/office/drawing/2014/main" id="{44A0792C-671D-48C8-8932-E65DD2907C71}"/>
              </a:ext>
            </a:extLst>
          </p:cNvPr>
          <p:cNvSpPr>
            <a:spLocks noGrp="1"/>
          </p:cNvSpPr>
          <p:nvPr>
            <p:ph type="dt" sz="half" idx="10"/>
          </p:nvPr>
        </p:nvSpPr>
        <p:spPr/>
        <p:txBody>
          <a:bodyPr/>
          <a:lstStyle>
            <a:lvl1pPr>
              <a:defRPr/>
            </a:lvl1pPr>
          </a:lstStyle>
          <a:p>
            <a:pPr>
              <a:defRPr/>
            </a:pPr>
            <a:fld id="{0DAB59FB-A529-409F-9949-718B92094411}"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5364385C-06D3-43E6-99C4-52DA56C8BDE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253EA58C-7DF2-4B0B-ABC2-1BDA3F8A003D}"/>
              </a:ext>
            </a:extLst>
          </p:cNvPr>
          <p:cNvSpPr>
            <a:spLocks noGrp="1"/>
          </p:cNvSpPr>
          <p:nvPr>
            <p:ph type="sldNum" sz="quarter" idx="12"/>
          </p:nvPr>
        </p:nvSpPr>
        <p:spPr/>
        <p:txBody>
          <a:bodyPr/>
          <a:lstStyle>
            <a:lvl1pPr>
              <a:defRPr/>
            </a:lvl1pPr>
          </a:lstStyle>
          <a:p>
            <a:pPr>
              <a:defRPr/>
            </a:pPr>
            <a:fld id="{BABB0FCB-7812-458B-BEAC-75A20F18AF54}" type="slidenum">
              <a:rPr lang="ja-JP" altLang="en-US"/>
              <a:pPr>
                <a:defRPr/>
              </a:pPr>
              <a:t>‹#›</a:t>
            </a:fld>
            <a:endParaRPr lang="ja-JP" altLang="en-US"/>
          </a:p>
        </p:txBody>
      </p:sp>
    </p:spTree>
    <p:extLst>
      <p:ext uri="{BB962C8B-B14F-4D97-AF65-F5344CB8AC3E}">
        <p14:creationId xmlns:p14="http://schemas.microsoft.com/office/powerpoint/2010/main" val="3172631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a:prstGeom prst="rect">
            <a:avLst/>
          </a:prstGeom>
        </p:spPr>
        <p:txBody>
          <a:bodyPr lIns="91434" tIns="45718" rIns="91434" bIns="45718" anchor="b"/>
          <a:lstStyle>
            <a:lvl1pPr algn="l">
              <a:defRPr sz="2000" b="1">
                <a:latin typeface="游ゴシック" panose="020B0400000000000000" pitchFamily="50"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1344613" y="885825"/>
            <a:ext cx="4114800" cy="5943600"/>
          </a:xfrm>
          <a:prstGeom prst="rect">
            <a:avLst/>
          </a:prstGeom>
        </p:spPr>
        <p:txBody>
          <a:bodyPr lIns="91434" tIns="45718" rIns="91434" bIns="45718"/>
          <a:lstStyle>
            <a:lvl1pPr marL="0" indent="0">
              <a:buNone/>
              <a:defRPr sz="3200">
                <a:latin typeface="游ゴシック" panose="020B0400000000000000" pitchFamily="50" charset="-128"/>
              </a:defRPr>
            </a:lvl1pPr>
            <a:lvl2pPr marL="457171" indent="0">
              <a:buNone/>
              <a:defRPr sz="2800"/>
            </a:lvl2pPr>
            <a:lvl3pPr marL="914342" indent="0">
              <a:buNone/>
              <a:defRPr sz="2400"/>
            </a:lvl3pPr>
            <a:lvl4pPr marL="1371513" indent="0">
              <a:buNone/>
              <a:defRPr sz="2000"/>
            </a:lvl4pPr>
            <a:lvl5pPr marL="1828684" indent="0">
              <a:buNone/>
              <a:defRPr sz="2000"/>
            </a:lvl5pPr>
            <a:lvl6pPr marL="2285855" indent="0">
              <a:buNone/>
              <a:defRPr sz="2000"/>
            </a:lvl6pPr>
            <a:lvl7pPr marL="2743026" indent="0">
              <a:buNone/>
              <a:defRPr sz="2000"/>
            </a:lvl7pPr>
            <a:lvl8pPr marL="3200198" indent="0">
              <a:buNone/>
              <a:defRPr sz="2000"/>
            </a:lvl8pPr>
            <a:lvl9pPr marL="3657369"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344613" y="7753350"/>
            <a:ext cx="4114800" cy="1162050"/>
          </a:xfrm>
          <a:prstGeom prst="rect">
            <a:avLst/>
          </a:prstGeom>
        </p:spPr>
        <p:txBody>
          <a:bodyPr lIns="91434" tIns="45718" rIns="91434" bIns="45718"/>
          <a:lstStyle>
            <a:lvl1pPr marL="0" indent="0">
              <a:buNone/>
              <a:defRPr sz="1400">
                <a:latin typeface="游ゴシック" panose="020B0400000000000000" pitchFamily="50" charset="-128"/>
              </a:defRPr>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ja-JP" altLang="en-US" dirty="0"/>
              <a:t>マスター テキストの書式設定</a:t>
            </a:r>
          </a:p>
        </p:txBody>
      </p:sp>
      <p:sp>
        <p:nvSpPr>
          <p:cNvPr id="5" name="日付プレースホルダ 3">
            <a:extLst>
              <a:ext uri="{FF2B5EF4-FFF2-40B4-BE49-F238E27FC236}">
                <a16:creationId xmlns:a16="http://schemas.microsoft.com/office/drawing/2014/main" id="{69B27594-ED5E-4DFA-8F4B-97510C735C3C}"/>
              </a:ext>
            </a:extLst>
          </p:cNvPr>
          <p:cNvSpPr>
            <a:spLocks noGrp="1"/>
          </p:cNvSpPr>
          <p:nvPr>
            <p:ph type="dt" sz="half" idx="10"/>
          </p:nvPr>
        </p:nvSpPr>
        <p:spPr/>
        <p:txBody>
          <a:bodyPr/>
          <a:lstStyle>
            <a:lvl1pPr>
              <a:defRPr/>
            </a:lvl1pPr>
          </a:lstStyle>
          <a:p>
            <a:pPr>
              <a:defRPr/>
            </a:pPr>
            <a:fld id="{454B4859-D193-4048-8065-BC4C84F47718}"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A2466BD8-4D69-4474-A0EE-6BF820D3AB7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5B24A6A0-CEAF-4703-A331-E5AB551F5E81}"/>
              </a:ext>
            </a:extLst>
          </p:cNvPr>
          <p:cNvSpPr>
            <a:spLocks noGrp="1"/>
          </p:cNvSpPr>
          <p:nvPr>
            <p:ph type="sldNum" sz="quarter" idx="12"/>
          </p:nvPr>
        </p:nvSpPr>
        <p:spPr/>
        <p:txBody>
          <a:bodyPr/>
          <a:lstStyle>
            <a:lvl1pPr>
              <a:defRPr/>
            </a:lvl1pPr>
          </a:lstStyle>
          <a:p>
            <a:pPr>
              <a:defRPr/>
            </a:pPr>
            <a:fld id="{65E352B7-6907-4599-9B8A-A4CD93B1FDFC}" type="slidenum">
              <a:rPr lang="ja-JP" altLang="en-US"/>
              <a:pPr>
                <a:defRPr/>
              </a:pPr>
              <a:t>‹#›</a:t>
            </a:fld>
            <a:endParaRPr lang="ja-JP" altLang="en-US"/>
          </a:p>
        </p:txBody>
      </p:sp>
    </p:spTree>
    <p:extLst>
      <p:ext uri="{BB962C8B-B14F-4D97-AF65-F5344CB8AC3E}">
        <p14:creationId xmlns:p14="http://schemas.microsoft.com/office/powerpoint/2010/main" val="1049301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342900" y="2311401"/>
            <a:ext cx="6172200" cy="6537325"/>
          </a:xfrm>
          <a:prstGeom prst="rect">
            <a:avLst/>
          </a:prstGeom>
        </p:spPr>
        <p:txBody>
          <a:bodyPr vert="eaVert"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D07B066A-4811-47B9-B714-B83BBE9D496F}"/>
              </a:ext>
            </a:extLst>
          </p:cNvPr>
          <p:cNvSpPr>
            <a:spLocks noGrp="1"/>
          </p:cNvSpPr>
          <p:nvPr>
            <p:ph type="dt" sz="half" idx="10"/>
          </p:nvPr>
        </p:nvSpPr>
        <p:spPr/>
        <p:txBody>
          <a:bodyPr/>
          <a:lstStyle>
            <a:lvl1pPr>
              <a:defRPr/>
            </a:lvl1pPr>
          </a:lstStyle>
          <a:p>
            <a:pPr>
              <a:defRPr/>
            </a:pPr>
            <a:fld id="{B96BC15B-3EB7-4A33-ABB0-E7EE0A43CC50}"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EB4BDE84-A6F3-4C03-9A8B-44D922D728F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824EDA16-F2E4-4BF3-B0E3-3FE9AD5129FF}"/>
              </a:ext>
            </a:extLst>
          </p:cNvPr>
          <p:cNvSpPr>
            <a:spLocks noGrp="1"/>
          </p:cNvSpPr>
          <p:nvPr>
            <p:ph type="sldNum" sz="quarter" idx="12"/>
          </p:nvPr>
        </p:nvSpPr>
        <p:spPr/>
        <p:txBody>
          <a:bodyPr/>
          <a:lstStyle>
            <a:lvl1pPr>
              <a:defRPr/>
            </a:lvl1pPr>
          </a:lstStyle>
          <a:p>
            <a:pPr>
              <a:defRPr/>
            </a:pPr>
            <a:fld id="{9FF20041-F19F-47E1-A172-A48FF1C2FBC0}" type="slidenum">
              <a:rPr lang="ja-JP" altLang="en-US"/>
              <a:pPr>
                <a:defRPr/>
              </a:pPr>
              <a:t>‹#›</a:t>
            </a:fld>
            <a:endParaRPr lang="ja-JP" altLang="en-US"/>
          </a:p>
        </p:txBody>
      </p:sp>
    </p:spTree>
    <p:extLst>
      <p:ext uri="{BB962C8B-B14F-4D97-AF65-F5344CB8AC3E}">
        <p14:creationId xmlns:p14="http://schemas.microsoft.com/office/powerpoint/2010/main" val="3570737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a:prstGeom prst="rect">
            <a:avLst/>
          </a:prstGeom>
        </p:spPr>
        <p:txBody>
          <a:bodyPr vert="eaVert"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342900" y="396875"/>
            <a:ext cx="4476750" cy="8451850"/>
          </a:xfrm>
          <a:prstGeom prst="rect">
            <a:avLst/>
          </a:prstGeom>
        </p:spPr>
        <p:txBody>
          <a:bodyPr vert="eaVert"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D4741F4B-5849-4BC2-9E23-A8A7A11F2FD7}"/>
              </a:ext>
            </a:extLst>
          </p:cNvPr>
          <p:cNvSpPr>
            <a:spLocks noGrp="1"/>
          </p:cNvSpPr>
          <p:nvPr>
            <p:ph type="dt" sz="half" idx="10"/>
          </p:nvPr>
        </p:nvSpPr>
        <p:spPr/>
        <p:txBody>
          <a:bodyPr/>
          <a:lstStyle>
            <a:lvl1pPr>
              <a:defRPr/>
            </a:lvl1pPr>
          </a:lstStyle>
          <a:p>
            <a:pPr>
              <a:defRPr/>
            </a:pPr>
            <a:fld id="{57923DDC-CEBD-43BB-8485-1DD5B3234AE5}"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EDD2E8BB-7A45-45C1-971C-FB57741352D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E748446-73E2-4D8E-AA5D-6705D57D6B69}"/>
              </a:ext>
            </a:extLst>
          </p:cNvPr>
          <p:cNvSpPr>
            <a:spLocks noGrp="1"/>
          </p:cNvSpPr>
          <p:nvPr>
            <p:ph type="sldNum" sz="quarter" idx="12"/>
          </p:nvPr>
        </p:nvSpPr>
        <p:spPr/>
        <p:txBody>
          <a:bodyPr/>
          <a:lstStyle>
            <a:lvl1pPr>
              <a:defRPr/>
            </a:lvl1pPr>
          </a:lstStyle>
          <a:p>
            <a:pPr>
              <a:defRPr/>
            </a:pPr>
            <a:fld id="{9F1331C3-6870-4B7F-BDAF-80E8F5364795}" type="slidenum">
              <a:rPr lang="ja-JP" altLang="en-US"/>
              <a:pPr>
                <a:defRPr/>
              </a:pPr>
              <a:t>‹#›</a:t>
            </a:fld>
            <a:endParaRPr lang="ja-JP" altLang="en-US"/>
          </a:p>
        </p:txBody>
      </p:sp>
    </p:spTree>
    <p:extLst>
      <p:ext uri="{BB962C8B-B14F-4D97-AF65-F5344CB8AC3E}">
        <p14:creationId xmlns:p14="http://schemas.microsoft.com/office/powerpoint/2010/main" val="2888299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6"/>
            <a:ext cx="5829300" cy="2124075"/>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1028700" y="5613401"/>
            <a:ext cx="4800600" cy="2532063"/>
          </a:xfrm>
          <a:prstGeom prst="rect">
            <a:avLst/>
          </a:prstGeom>
        </p:spPr>
        <p:txBody>
          <a:bodyPr lIns="91434" tIns="45718" rIns="91434" bIns="45718"/>
          <a:lstStyle>
            <a:lvl1pPr marL="0" indent="0" algn="ctr">
              <a:buNone/>
              <a:defRPr>
                <a:latin typeface="游ゴシック" panose="020B0400000000000000" pitchFamily="50" charset="-128"/>
              </a:defRPr>
            </a:lvl1pPr>
            <a:lvl2pPr marL="457171" indent="0" algn="ctr">
              <a:buNone/>
              <a:defRPr/>
            </a:lvl2pPr>
            <a:lvl3pPr marL="914342" indent="0" algn="ctr">
              <a:buNone/>
              <a:defRPr/>
            </a:lvl3pPr>
            <a:lvl4pPr marL="1371513" indent="0" algn="ctr">
              <a:buNone/>
              <a:defRPr/>
            </a:lvl4pPr>
            <a:lvl5pPr marL="1828684" indent="0" algn="ctr">
              <a:buNone/>
              <a:defRPr/>
            </a:lvl5pPr>
            <a:lvl6pPr marL="2285855" indent="0" algn="ctr">
              <a:buNone/>
              <a:defRPr/>
            </a:lvl6pPr>
            <a:lvl7pPr marL="2743026" indent="0" algn="ctr">
              <a:buNone/>
              <a:defRPr/>
            </a:lvl7pPr>
            <a:lvl8pPr marL="3200198" indent="0" algn="ctr">
              <a:buNone/>
              <a:defRPr/>
            </a:lvl8pPr>
            <a:lvl9pPr marL="3657369" indent="0" algn="ctr">
              <a:buNone/>
              <a:defRPr/>
            </a:lvl9pPr>
          </a:lstStyle>
          <a:p>
            <a:r>
              <a:rPr lang="ja-JP" altLang="en-US" dirty="0"/>
              <a:t>マスター サブタイトルの書式設定</a:t>
            </a:r>
          </a:p>
        </p:txBody>
      </p:sp>
      <p:sp>
        <p:nvSpPr>
          <p:cNvPr id="4" name="日付プレースホルダ 3">
            <a:extLst>
              <a:ext uri="{FF2B5EF4-FFF2-40B4-BE49-F238E27FC236}">
                <a16:creationId xmlns:a16="http://schemas.microsoft.com/office/drawing/2014/main" id="{0EE9D429-4EA3-4866-B946-356DC48AFE86}"/>
              </a:ext>
            </a:extLst>
          </p:cNvPr>
          <p:cNvSpPr>
            <a:spLocks noGrp="1"/>
          </p:cNvSpPr>
          <p:nvPr>
            <p:ph type="dt" sz="half" idx="10"/>
          </p:nvPr>
        </p:nvSpPr>
        <p:spPr/>
        <p:txBody>
          <a:bodyPr/>
          <a:lstStyle>
            <a:lvl1pPr>
              <a:defRPr/>
            </a:lvl1pPr>
          </a:lstStyle>
          <a:p>
            <a:pPr>
              <a:defRPr/>
            </a:pPr>
            <a:fld id="{9474D88E-D675-48C8-ACC9-F727BA4051A3}"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38B58ADD-E4BF-414E-B8CE-E6474039BB2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7EAA567C-FEE9-4DD7-B9DE-6DE40674D384}"/>
              </a:ext>
            </a:extLst>
          </p:cNvPr>
          <p:cNvSpPr>
            <a:spLocks noGrp="1"/>
          </p:cNvSpPr>
          <p:nvPr>
            <p:ph type="sldNum" sz="quarter" idx="12"/>
          </p:nvPr>
        </p:nvSpPr>
        <p:spPr/>
        <p:txBody>
          <a:bodyPr/>
          <a:lstStyle>
            <a:lvl1pPr>
              <a:defRPr/>
            </a:lvl1pPr>
          </a:lstStyle>
          <a:p>
            <a:pPr>
              <a:defRPr/>
            </a:pPr>
            <a:fld id="{8C5ABBE6-C557-45BA-8EE4-206A1B5E959A}" type="slidenum">
              <a:rPr lang="ja-JP" altLang="en-US"/>
              <a:pPr>
                <a:defRPr/>
              </a:pPr>
              <a:t>‹#›</a:t>
            </a:fld>
            <a:endParaRPr lang="ja-JP" altLang="en-US"/>
          </a:p>
        </p:txBody>
      </p:sp>
    </p:spTree>
    <p:extLst>
      <p:ext uri="{BB962C8B-B14F-4D97-AF65-F5344CB8AC3E}">
        <p14:creationId xmlns:p14="http://schemas.microsoft.com/office/powerpoint/2010/main" val="3406335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342900" y="2311401"/>
            <a:ext cx="6172200" cy="6537325"/>
          </a:xfrm>
          <a:prstGeom prst="rect">
            <a:avLst/>
          </a:prstGeom>
        </p:spPr>
        <p:txBody>
          <a:bodyPr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7F68AA62-7224-4981-8E73-2BF46B2393D6}"/>
              </a:ext>
            </a:extLst>
          </p:cNvPr>
          <p:cNvSpPr>
            <a:spLocks noGrp="1"/>
          </p:cNvSpPr>
          <p:nvPr>
            <p:ph type="dt" sz="half" idx="10"/>
          </p:nvPr>
        </p:nvSpPr>
        <p:spPr/>
        <p:txBody>
          <a:bodyPr/>
          <a:lstStyle>
            <a:lvl1pPr>
              <a:defRPr/>
            </a:lvl1pPr>
          </a:lstStyle>
          <a:p>
            <a:pPr>
              <a:defRPr/>
            </a:pPr>
            <a:fld id="{2ADD330D-A05F-48CD-B0C0-8B2EBE99E7E9}"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329F8FB0-4252-4E52-BD54-0B297DBB278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CF994E1-8F1F-4C8B-BD2B-487346CE8A45}"/>
              </a:ext>
            </a:extLst>
          </p:cNvPr>
          <p:cNvSpPr>
            <a:spLocks noGrp="1"/>
          </p:cNvSpPr>
          <p:nvPr>
            <p:ph type="sldNum" sz="quarter" idx="12"/>
          </p:nvPr>
        </p:nvSpPr>
        <p:spPr/>
        <p:txBody>
          <a:bodyPr/>
          <a:lstStyle>
            <a:lvl1pPr>
              <a:defRPr/>
            </a:lvl1pPr>
          </a:lstStyle>
          <a:p>
            <a:pPr>
              <a:defRPr/>
            </a:pPr>
            <a:fld id="{1F914BE5-8250-4888-B4AD-23E2BA3512B2}" type="slidenum">
              <a:rPr lang="ja-JP" altLang="en-US"/>
              <a:pPr>
                <a:defRPr/>
              </a:pPr>
              <a:t>‹#›</a:t>
            </a:fld>
            <a:endParaRPr lang="ja-JP" altLang="en-US"/>
          </a:p>
        </p:txBody>
      </p:sp>
    </p:spTree>
    <p:extLst>
      <p:ext uri="{BB962C8B-B14F-4D97-AF65-F5344CB8AC3E}">
        <p14:creationId xmlns:p14="http://schemas.microsoft.com/office/powerpoint/2010/main" val="3598204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6"/>
            <a:ext cx="5829300" cy="1966913"/>
          </a:xfrm>
          <a:prstGeom prst="rect">
            <a:avLst/>
          </a:prstGeom>
        </p:spPr>
        <p:txBody>
          <a:bodyPr lIns="91434" tIns="45718" rIns="91434" bIns="45718" anchor="t"/>
          <a:lstStyle>
            <a:lvl1pPr algn="l">
              <a:defRPr sz="4000" b="1" cap="all">
                <a:latin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541338" y="4198939"/>
            <a:ext cx="5829300" cy="2166937"/>
          </a:xfrm>
          <a:prstGeom prst="rect">
            <a:avLst/>
          </a:prstGeom>
        </p:spPr>
        <p:txBody>
          <a:bodyPr lIns="91434" tIns="45718" rIns="91434" bIns="45718" anchor="b"/>
          <a:lstStyle>
            <a:lvl1pPr marL="0" indent="0">
              <a:buNone/>
              <a:defRPr sz="2000">
                <a:latin typeface="游ゴシック" panose="020B0400000000000000" pitchFamily="50" charset="-128"/>
              </a:defRPr>
            </a:lvl1pPr>
            <a:lvl2pPr marL="457171" indent="0">
              <a:buNone/>
              <a:defRPr sz="1800"/>
            </a:lvl2pPr>
            <a:lvl3pPr marL="914342" indent="0">
              <a:buNone/>
              <a:defRPr sz="1600"/>
            </a:lvl3pPr>
            <a:lvl4pPr marL="1371513" indent="0">
              <a:buNone/>
              <a:defRPr sz="1400"/>
            </a:lvl4pPr>
            <a:lvl5pPr marL="1828684" indent="0">
              <a:buNone/>
              <a:defRPr sz="1400"/>
            </a:lvl5pPr>
            <a:lvl6pPr marL="2285855" indent="0">
              <a:buNone/>
              <a:defRPr sz="1400"/>
            </a:lvl6pPr>
            <a:lvl7pPr marL="2743026" indent="0">
              <a:buNone/>
              <a:defRPr sz="1400"/>
            </a:lvl7pPr>
            <a:lvl8pPr marL="3200198" indent="0">
              <a:buNone/>
              <a:defRPr sz="1400"/>
            </a:lvl8pPr>
            <a:lvl9pPr marL="3657369" indent="0">
              <a:buNone/>
              <a:defRPr sz="1400"/>
            </a:lvl9pPr>
          </a:lstStyle>
          <a:p>
            <a:pPr lvl="0"/>
            <a:r>
              <a:rPr lang="ja-JP" altLang="en-US" dirty="0"/>
              <a:t>マスター テキストの書式設定</a:t>
            </a:r>
          </a:p>
        </p:txBody>
      </p:sp>
      <p:sp>
        <p:nvSpPr>
          <p:cNvPr id="4" name="日付プレースホルダ 3">
            <a:extLst>
              <a:ext uri="{FF2B5EF4-FFF2-40B4-BE49-F238E27FC236}">
                <a16:creationId xmlns:a16="http://schemas.microsoft.com/office/drawing/2014/main" id="{179DA8B5-1BEB-4ACD-9B5C-6BD62DB43945}"/>
              </a:ext>
            </a:extLst>
          </p:cNvPr>
          <p:cNvSpPr>
            <a:spLocks noGrp="1"/>
          </p:cNvSpPr>
          <p:nvPr>
            <p:ph type="dt" sz="half" idx="10"/>
          </p:nvPr>
        </p:nvSpPr>
        <p:spPr/>
        <p:txBody>
          <a:bodyPr/>
          <a:lstStyle>
            <a:lvl1pPr>
              <a:defRPr/>
            </a:lvl1pPr>
          </a:lstStyle>
          <a:p>
            <a:pPr>
              <a:defRPr/>
            </a:pPr>
            <a:fld id="{AB98EB37-4E81-4363-BBC3-29470F494CDA}"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82D74752-0438-4B43-9476-22972E2A70F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915AFBE4-C052-4D0F-A3F5-C00A4241998E}"/>
              </a:ext>
            </a:extLst>
          </p:cNvPr>
          <p:cNvSpPr>
            <a:spLocks noGrp="1"/>
          </p:cNvSpPr>
          <p:nvPr>
            <p:ph type="sldNum" sz="quarter" idx="12"/>
          </p:nvPr>
        </p:nvSpPr>
        <p:spPr/>
        <p:txBody>
          <a:bodyPr/>
          <a:lstStyle>
            <a:lvl1pPr>
              <a:defRPr/>
            </a:lvl1pPr>
          </a:lstStyle>
          <a:p>
            <a:pPr>
              <a:defRPr/>
            </a:pPr>
            <a:fld id="{42FF3C6E-010F-420E-A793-66B171F0E432}" type="slidenum">
              <a:rPr lang="ja-JP" altLang="en-US"/>
              <a:pPr>
                <a:defRPr/>
              </a:pPr>
              <a:t>‹#›</a:t>
            </a:fld>
            <a:endParaRPr lang="ja-JP" altLang="en-US"/>
          </a:p>
        </p:txBody>
      </p:sp>
    </p:spTree>
    <p:extLst>
      <p:ext uri="{BB962C8B-B14F-4D97-AF65-F5344CB8AC3E}">
        <p14:creationId xmlns:p14="http://schemas.microsoft.com/office/powerpoint/2010/main" val="2779187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342900" y="2311401"/>
            <a:ext cx="3009900" cy="6537325"/>
          </a:xfrm>
          <a:prstGeom prst="rect">
            <a:avLst/>
          </a:prstGeom>
        </p:spPr>
        <p:txBody>
          <a:bodyPr lIns="91434" tIns="45718" rIns="91434" bIns="45718"/>
          <a:lstStyle>
            <a:lvl1pPr>
              <a:defRPr sz="2800">
                <a:latin typeface="游ゴシック" panose="020B0400000000000000" pitchFamily="50" charset="-128"/>
              </a:defRPr>
            </a:lvl1pPr>
            <a:lvl2pPr>
              <a:defRPr sz="2400">
                <a:latin typeface="游ゴシック" panose="020B0400000000000000" pitchFamily="50" charset="-128"/>
              </a:defRPr>
            </a:lvl2pPr>
            <a:lvl3pPr>
              <a:defRPr sz="2000">
                <a:latin typeface="游ゴシック" panose="020B0400000000000000" pitchFamily="50" charset="-128"/>
              </a:defRPr>
            </a:lvl3pPr>
            <a:lvl4pPr>
              <a:defRPr sz="1800">
                <a:latin typeface="游ゴシック" panose="020B0400000000000000" pitchFamily="50" charset="-128"/>
              </a:defRPr>
            </a:lvl4pPr>
            <a:lvl5pPr>
              <a:defRPr sz="1800">
                <a:latin typeface="游ゴシック" panose="020B0400000000000000"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311401"/>
            <a:ext cx="3009900" cy="6537325"/>
          </a:xfrm>
          <a:prstGeom prst="rect">
            <a:avLst/>
          </a:prstGeom>
        </p:spPr>
        <p:txBody>
          <a:bodyPr lIns="91434" tIns="45718" rIns="91434" bIns="45718"/>
          <a:lstStyle>
            <a:lvl1pPr>
              <a:defRPr sz="2800">
                <a:latin typeface="游ゴシック" panose="020B0400000000000000" pitchFamily="50" charset="-128"/>
              </a:defRPr>
            </a:lvl1pPr>
            <a:lvl2pPr>
              <a:defRPr sz="2400">
                <a:latin typeface="游ゴシック" panose="020B0400000000000000" pitchFamily="50" charset="-128"/>
              </a:defRPr>
            </a:lvl2pPr>
            <a:lvl3pPr>
              <a:defRPr sz="2000">
                <a:latin typeface="游ゴシック" panose="020B0400000000000000" pitchFamily="50" charset="-128"/>
              </a:defRPr>
            </a:lvl3pPr>
            <a:lvl4pPr>
              <a:defRPr sz="1800">
                <a:latin typeface="游ゴシック" panose="020B0400000000000000" pitchFamily="50" charset="-128"/>
              </a:defRPr>
            </a:lvl4pPr>
            <a:lvl5pPr>
              <a:defRPr sz="1800">
                <a:latin typeface="游ゴシック" panose="020B0400000000000000"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日付プレースホルダ 3">
            <a:extLst>
              <a:ext uri="{FF2B5EF4-FFF2-40B4-BE49-F238E27FC236}">
                <a16:creationId xmlns:a16="http://schemas.microsoft.com/office/drawing/2014/main" id="{D09F937A-157B-48B6-9355-6194A1F4416C}"/>
              </a:ext>
            </a:extLst>
          </p:cNvPr>
          <p:cNvSpPr>
            <a:spLocks noGrp="1"/>
          </p:cNvSpPr>
          <p:nvPr>
            <p:ph type="dt" sz="half" idx="10"/>
          </p:nvPr>
        </p:nvSpPr>
        <p:spPr/>
        <p:txBody>
          <a:bodyPr/>
          <a:lstStyle>
            <a:lvl1pPr>
              <a:defRPr/>
            </a:lvl1pPr>
          </a:lstStyle>
          <a:p>
            <a:pPr>
              <a:defRPr/>
            </a:pPr>
            <a:fld id="{CD87F239-78E2-45ED-9B38-B1E49675FD04}"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C4AAC591-5EA5-409F-9CE5-D8D3A3DAE1B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9AADFB45-0BCE-4B8A-929C-C1B33B3B616A}"/>
              </a:ext>
            </a:extLst>
          </p:cNvPr>
          <p:cNvSpPr>
            <a:spLocks noGrp="1"/>
          </p:cNvSpPr>
          <p:nvPr>
            <p:ph type="sldNum" sz="quarter" idx="12"/>
          </p:nvPr>
        </p:nvSpPr>
        <p:spPr/>
        <p:txBody>
          <a:bodyPr/>
          <a:lstStyle>
            <a:lvl1pPr>
              <a:defRPr/>
            </a:lvl1pPr>
          </a:lstStyle>
          <a:p>
            <a:pPr>
              <a:defRPr/>
            </a:pPr>
            <a:fld id="{32FD053C-952E-4AD2-B9C2-F54D8B65B67F}" type="slidenum">
              <a:rPr lang="ja-JP" altLang="en-US"/>
              <a:pPr>
                <a:defRPr/>
              </a:pPr>
              <a:t>‹#›</a:t>
            </a:fld>
            <a:endParaRPr lang="ja-JP" altLang="en-US"/>
          </a:p>
        </p:txBody>
      </p:sp>
    </p:spTree>
    <p:extLst>
      <p:ext uri="{BB962C8B-B14F-4D97-AF65-F5344CB8AC3E}">
        <p14:creationId xmlns:p14="http://schemas.microsoft.com/office/powerpoint/2010/main" val="3557190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342900" y="2217739"/>
            <a:ext cx="3030538" cy="923925"/>
          </a:xfrm>
          <a:prstGeom prst="rect">
            <a:avLst/>
          </a:prstGeom>
        </p:spPr>
        <p:txBody>
          <a:bodyPr lIns="91434" tIns="45718" rIns="91434" bIns="45718" anchor="b"/>
          <a:lstStyle>
            <a:lvl1pPr marL="0" indent="0">
              <a:buNone/>
              <a:defRPr sz="2400" b="1">
                <a:latin typeface="游ゴシック" panose="020B0400000000000000" pitchFamily="50" charset="-128"/>
              </a:defRPr>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342900" y="3141663"/>
            <a:ext cx="3030538" cy="5707062"/>
          </a:xfrm>
          <a:prstGeom prst="rect">
            <a:avLst/>
          </a:prstGeom>
        </p:spPr>
        <p:txBody>
          <a:bodyPr lIns="91434" tIns="45718" rIns="91434" bIns="45718"/>
          <a:lstStyle>
            <a:lvl1pPr>
              <a:defRPr sz="2400">
                <a:latin typeface="游ゴシック" panose="020B0400000000000000" pitchFamily="50" charset="-128"/>
              </a:defRPr>
            </a:lvl1pPr>
            <a:lvl2pPr>
              <a:defRPr sz="2000">
                <a:latin typeface="游ゴシック" panose="020B0400000000000000" pitchFamily="50" charset="-128"/>
              </a:defRPr>
            </a:lvl2pPr>
            <a:lvl3pPr>
              <a:defRPr sz="1800">
                <a:latin typeface="游ゴシック" panose="020B0400000000000000" pitchFamily="50" charset="-128"/>
              </a:defRPr>
            </a:lvl3pPr>
            <a:lvl4pPr>
              <a:defRPr sz="1600">
                <a:latin typeface="游ゴシック" panose="020B0400000000000000" pitchFamily="50" charset="-128"/>
              </a:defRPr>
            </a:lvl4pPr>
            <a:lvl5pPr>
              <a:defRPr sz="1600">
                <a:latin typeface="游ゴシック" panose="020B0400000000000000" pitchFamily="50" charset="-128"/>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84564" y="2217739"/>
            <a:ext cx="3030537" cy="923925"/>
          </a:xfrm>
          <a:prstGeom prst="rect">
            <a:avLst/>
          </a:prstGeom>
        </p:spPr>
        <p:txBody>
          <a:bodyPr lIns="91434" tIns="45718" rIns="91434" bIns="45718" anchor="b"/>
          <a:lstStyle>
            <a:lvl1pPr marL="0" indent="0">
              <a:buNone/>
              <a:defRPr sz="2400" b="1">
                <a:latin typeface="游ゴシック" panose="020B0400000000000000" pitchFamily="50" charset="-128"/>
              </a:defRPr>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84564" y="3141663"/>
            <a:ext cx="3030537" cy="5707062"/>
          </a:xfrm>
          <a:prstGeom prst="rect">
            <a:avLst/>
          </a:prstGeom>
        </p:spPr>
        <p:txBody>
          <a:bodyPr lIns="91434" tIns="45718" rIns="91434" bIns="45718"/>
          <a:lstStyle>
            <a:lvl1pPr>
              <a:defRPr sz="2400">
                <a:latin typeface="游ゴシック" panose="020B0400000000000000" pitchFamily="50" charset="-128"/>
              </a:defRPr>
            </a:lvl1pPr>
            <a:lvl2pPr>
              <a:defRPr sz="2000">
                <a:latin typeface="游ゴシック" panose="020B0400000000000000" pitchFamily="50" charset="-128"/>
              </a:defRPr>
            </a:lvl2pPr>
            <a:lvl3pPr>
              <a:defRPr sz="1800">
                <a:latin typeface="游ゴシック" panose="020B0400000000000000" pitchFamily="50" charset="-128"/>
              </a:defRPr>
            </a:lvl3pPr>
            <a:lvl4pPr>
              <a:defRPr sz="1600">
                <a:latin typeface="游ゴシック" panose="020B0400000000000000" pitchFamily="50" charset="-128"/>
              </a:defRPr>
            </a:lvl4pPr>
            <a:lvl5pPr>
              <a:defRPr sz="1600">
                <a:latin typeface="游ゴシック" panose="020B0400000000000000" pitchFamily="50" charset="-128"/>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日付プレースホルダ 3">
            <a:extLst>
              <a:ext uri="{FF2B5EF4-FFF2-40B4-BE49-F238E27FC236}">
                <a16:creationId xmlns:a16="http://schemas.microsoft.com/office/drawing/2014/main" id="{FECE0CF3-6C56-4156-8211-CC19C70FE578}"/>
              </a:ext>
            </a:extLst>
          </p:cNvPr>
          <p:cNvSpPr>
            <a:spLocks noGrp="1"/>
          </p:cNvSpPr>
          <p:nvPr>
            <p:ph type="dt" sz="half" idx="10"/>
          </p:nvPr>
        </p:nvSpPr>
        <p:spPr/>
        <p:txBody>
          <a:bodyPr/>
          <a:lstStyle>
            <a:lvl1pPr>
              <a:defRPr/>
            </a:lvl1pPr>
          </a:lstStyle>
          <a:p>
            <a:pPr>
              <a:defRPr/>
            </a:pPr>
            <a:fld id="{E138E343-519B-4FB9-AE60-514E3B0595BE}" type="datetimeFigureOut">
              <a:rPr lang="ja-JP" altLang="en-US"/>
              <a:pPr>
                <a:defRPr/>
              </a:pPr>
              <a:t>2023/6/5</a:t>
            </a:fld>
            <a:endParaRPr lang="ja-JP" altLang="en-US"/>
          </a:p>
        </p:txBody>
      </p:sp>
      <p:sp>
        <p:nvSpPr>
          <p:cNvPr id="8" name="フッター プレースホルダ 4">
            <a:extLst>
              <a:ext uri="{FF2B5EF4-FFF2-40B4-BE49-F238E27FC236}">
                <a16:creationId xmlns:a16="http://schemas.microsoft.com/office/drawing/2014/main" id="{79C14241-89E3-48FF-8126-6602A5B62F17}"/>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1D8A31A0-825C-45DE-9B00-63B41FDFB9CC}"/>
              </a:ext>
            </a:extLst>
          </p:cNvPr>
          <p:cNvSpPr>
            <a:spLocks noGrp="1"/>
          </p:cNvSpPr>
          <p:nvPr>
            <p:ph type="sldNum" sz="quarter" idx="12"/>
          </p:nvPr>
        </p:nvSpPr>
        <p:spPr/>
        <p:txBody>
          <a:bodyPr/>
          <a:lstStyle>
            <a:lvl1pPr>
              <a:defRPr/>
            </a:lvl1pPr>
          </a:lstStyle>
          <a:p>
            <a:pPr>
              <a:defRPr/>
            </a:pPr>
            <a:fld id="{F8387F13-1253-48C2-BD28-0D2849BCA7FB}" type="slidenum">
              <a:rPr lang="ja-JP" altLang="en-US"/>
              <a:pPr>
                <a:defRPr/>
              </a:pPr>
              <a:t>‹#›</a:t>
            </a:fld>
            <a:endParaRPr lang="ja-JP" altLang="en-US"/>
          </a:p>
        </p:txBody>
      </p:sp>
    </p:spTree>
    <p:extLst>
      <p:ext uri="{BB962C8B-B14F-4D97-AF65-F5344CB8AC3E}">
        <p14:creationId xmlns:p14="http://schemas.microsoft.com/office/powerpoint/2010/main" val="4041417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日付プレースホルダ 3">
            <a:extLst>
              <a:ext uri="{FF2B5EF4-FFF2-40B4-BE49-F238E27FC236}">
                <a16:creationId xmlns:a16="http://schemas.microsoft.com/office/drawing/2014/main" id="{498F9523-3E68-4783-B94A-927BCE1D3534}"/>
              </a:ext>
            </a:extLst>
          </p:cNvPr>
          <p:cNvSpPr>
            <a:spLocks noGrp="1"/>
          </p:cNvSpPr>
          <p:nvPr>
            <p:ph type="dt" sz="half" idx="10"/>
          </p:nvPr>
        </p:nvSpPr>
        <p:spPr/>
        <p:txBody>
          <a:bodyPr/>
          <a:lstStyle>
            <a:lvl1pPr>
              <a:defRPr/>
            </a:lvl1pPr>
          </a:lstStyle>
          <a:p>
            <a:pPr>
              <a:defRPr/>
            </a:pPr>
            <a:fld id="{2DAAD42D-DF66-43A7-9752-54035A9B7535}" type="datetimeFigureOut">
              <a:rPr lang="ja-JP" altLang="en-US"/>
              <a:pPr>
                <a:defRPr/>
              </a:pPr>
              <a:t>2023/6/5</a:t>
            </a:fld>
            <a:endParaRPr lang="ja-JP" altLang="en-US"/>
          </a:p>
        </p:txBody>
      </p:sp>
      <p:sp>
        <p:nvSpPr>
          <p:cNvPr id="4" name="フッター プレースホルダ 4">
            <a:extLst>
              <a:ext uri="{FF2B5EF4-FFF2-40B4-BE49-F238E27FC236}">
                <a16:creationId xmlns:a16="http://schemas.microsoft.com/office/drawing/2014/main" id="{560F7D36-A914-4730-A02F-74FB31460B6E}"/>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0FCEEEB5-B245-40DF-B28C-29A440629BBD}"/>
              </a:ext>
            </a:extLst>
          </p:cNvPr>
          <p:cNvSpPr>
            <a:spLocks noGrp="1"/>
          </p:cNvSpPr>
          <p:nvPr>
            <p:ph type="sldNum" sz="quarter" idx="12"/>
          </p:nvPr>
        </p:nvSpPr>
        <p:spPr/>
        <p:txBody>
          <a:bodyPr/>
          <a:lstStyle>
            <a:lvl1pPr>
              <a:defRPr/>
            </a:lvl1pPr>
          </a:lstStyle>
          <a:p>
            <a:pPr>
              <a:defRPr/>
            </a:pPr>
            <a:fld id="{2E59E2DF-C43D-44AF-847A-B04D58EE55CB}" type="slidenum">
              <a:rPr lang="ja-JP" altLang="en-US"/>
              <a:pPr>
                <a:defRPr/>
              </a:pPr>
              <a:t>‹#›</a:t>
            </a:fld>
            <a:endParaRPr lang="ja-JP" altLang="en-US"/>
          </a:p>
        </p:txBody>
      </p:sp>
    </p:spTree>
    <p:extLst>
      <p:ext uri="{BB962C8B-B14F-4D97-AF65-F5344CB8AC3E}">
        <p14:creationId xmlns:p14="http://schemas.microsoft.com/office/powerpoint/2010/main" val="305380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342900" y="2311401"/>
            <a:ext cx="6172200" cy="6537325"/>
          </a:xfrm>
          <a:prstGeom prst="rect">
            <a:avLst/>
          </a:prstGeom>
        </p:spPr>
        <p:txBody>
          <a:bodyPr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15E32A19-D048-4D13-8A78-03B78AD1D5BB}"/>
              </a:ext>
            </a:extLst>
          </p:cNvPr>
          <p:cNvSpPr>
            <a:spLocks noGrp="1"/>
          </p:cNvSpPr>
          <p:nvPr>
            <p:ph type="dt" sz="half" idx="10"/>
          </p:nvPr>
        </p:nvSpPr>
        <p:spPr/>
        <p:txBody>
          <a:bodyPr/>
          <a:lstStyle>
            <a:lvl1pPr>
              <a:defRPr/>
            </a:lvl1pPr>
          </a:lstStyle>
          <a:p>
            <a:pPr>
              <a:defRPr/>
            </a:pPr>
            <a:fld id="{B15742C4-3B9A-4B3E-914E-2CAC58A4FEF1}"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4C3BAE67-7A75-420C-B15A-D26FFF52E4A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B575800E-6108-4A96-B89D-8EB3A15A834C}"/>
              </a:ext>
            </a:extLst>
          </p:cNvPr>
          <p:cNvSpPr>
            <a:spLocks noGrp="1"/>
          </p:cNvSpPr>
          <p:nvPr>
            <p:ph type="sldNum" sz="quarter" idx="12"/>
          </p:nvPr>
        </p:nvSpPr>
        <p:spPr/>
        <p:txBody>
          <a:bodyPr/>
          <a:lstStyle>
            <a:lvl1pPr>
              <a:defRPr/>
            </a:lvl1pPr>
          </a:lstStyle>
          <a:p>
            <a:pPr>
              <a:defRPr/>
            </a:pPr>
            <a:fld id="{B6AC4A76-82F6-4BCA-B3B2-391B7E56CAB5}" type="slidenum">
              <a:rPr lang="ja-JP" altLang="en-US"/>
              <a:pPr>
                <a:defRPr/>
              </a:pPr>
              <a:t>‹#›</a:t>
            </a:fld>
            <a:endParaRPr lang="ja-JP" altLang="en-US"/>
          </a:p>
        </p:txBody>
      </p:sp>
    </p:spTree>
    <p:extLst>
      <p:ext uri="{BB962C8B-B14F-4D97-AF65-F5344CB8AC3E}">
        <p14:creationId xmlns:p14="http://schemas.microsoft.com/office/powerpoint/2010/main" val="2556584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F69A726E-4BB4-477B-A7F5-FD2A9B1DC298}"/>
              </a:ext>
            </a:extLst>
          </p:cNvPr>
          <p:cNvSpPr>
            <a:spLocks noGrp="1"/>
          </p:cNvSpPr>
          <p:nvPr>
            <p:ph type="dt" sz="half" idx="10"/>
          </p:nvPr>
        </p:nvSpPr>
        <p:spPr/>
        <p:txBody>
          <a:bodyPr/>
          <a:lstStyle>
            <a:lvl1pPr>
              <a:defRPr/>
            </a:lvl1pPr>
          </a:lstStyle>
          <a:p>
            <a:pPr>
              <a:defRPr/>
            </a:pPr>
            <a:fld id="{DCBC0F63-8938-4852-B752-A07E3DC30172}" type="datetimeFigureOut">
              <a:rPr lang="ja-JP" altLang="en-US"/>
              <a:pPr>
                <a:defRPr/>
              </a:pPr>
              <a:t>2023/6/5</a:t>
            </a:fld>
            <a:endParaRPr lang="ja-JP" altLang="en-US"/>
          </a:p>
        </p:txBody>
      </p:sp>
      <p:sp>
        <p:nvSpPr>
          <p:cNvPr id="3" name="フッター プレースホルダ 4">
            <a:extLst>
              <a:ext uri="{FF2B5EF4-FFF2-40B4-BE49-F238E27FC236}">
                <a16:creationId xmlns:a16="http://schemas.microsoft.com/office/drawing/2014/main" id="{AEF1EE1C-4B0D-41C7-BC49-D94E2C6B530B}"/>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DBD17711-4A5A-4392-93E5-7E83AE9B815B}"/>
              </a:ext>
            </a:extLst>
          </p:cNvPr>
          <p:cNvSpPr>
            <a:spLocks noGrp="1"/>
          </p:cNvSpPr>
          <p:nvPr>
            <p:ph type="sldNum" sz="quarter" idx="12"/>
          </p:nvPr>
        </p:nvSpPr>
        <p:spPr/>
        <p:txBody>
          <a:bodyPr/>
          <a:lstStyle>
            <a:lvl1pPr>
              <a:defRPr/>
            </a:lvl1pPr>
          </a:lstStyle>
          <a:p>
            <a:pPr>
              <a:defRPr/>
            </a:pPr>
            <a:fld id="{B83468C5-EE70-47AF-9D10-371A25BEF99A}" type="slidenum">
              <a:rPr lang="ja-JP" altLang="en-US"/>
              <a:pPr>
                <a:defRPr/>
              </a:pPr>
              <a:t>‹#›</a:t>
            </a:fld>
            <a:endParaRPr lang="ja-JP" altLang="en-US"/>
          </a:p>
        </p:txBody>
      </p:sp>
    </p:spTree>
    <p:extLst>
      <p:ext uri="{BB962C8B-B14F-4D97-AF65-F5344CB8AC3E}">
        <p14:creationId xmlns:p14="http://schemas.microsoft.com/office/powerpoint/2010/main" val="4192004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a:prstGeom prst="rect">
            <a:avLst/>
          </a:prstGeom>
        </p:spPr>
        <p:txBody>
          <a:bodyPr lIns="91434" tIns="45718" rIns="91434" bIns="45718" anchor="b"/>
          <a:lstStyle>
            <a:lvl1pPr algn="l">
              <a:defRPr sz="2000" b="1">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681288" y="393701"/>
            <a:ext cx="3833812" cy="8455025"/>
          </a:xfrm>
          <a:prstGeom prst="rect">
            <a:avLst/>
          </a:prstGeom>
        </p:spPr>
        <p:txBody>
          <a:bodyPr lIns="91434" tIns="45718" rIns="91434" bIns="45718"/>
          <a:lstStyle>
            <a:lvl1pPr>
              <a:defRPr sz="3200">
                <a:latin typeface="游ゴシック" panose="020B0400000000000000" pitchFamily="50" charset="-128"/>
              </a:defRPr>
            </a:lvl1pPr>
            <a:lvl2pPr>
              <a:defRPr sz="2800">
                <a:latin typeface="游ゴシック" panose="020B0400000000000000" pitchFamily="50" charset="-128"/>
              </a:defRPr>
            </a:lvl2pPr>
            <a:lvl3pPr>
              <a:defRPr sz="2400">
                <a:latin typeface="游ゴシック" panose="020B0400000000000000" pitchFamily="50" charset="-128"/>
              </a:defRPr>
            </a:lvl3pPr>
            <a:lvl4pPr>
              <a:defRPr sz="2000">
                <a:latin typeface="游ゴシック" panose="020B0400000000000000" pitchFamily="50" charset="-128"/>
              </a:defRPr>
            </a:lvl4pPr>
            <a:lvl5pPr>
              <a:defRPr sz="2000">
                <a:latin typeface="游ゴシック" panose="020B0400000000000000" pitchFamily="50"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342900" y="2073275"/>
            <a:ext cx="2255838" cy="6775450"/>
          </a:xfrm>
          <a:prstGeom prst="rect">
            <a:avLst/>
          </a:prstGeom>
        </p:spPr>
        <p:txBody>
          <a:bodyPr lIns="91434" tIns="45718" rIns="91434" bIns="45718"/>
          <a:lstStyle>
            <a:lvl1pPr marL="0" indent="0">
              <a:buNone/>
              <a:defRPr sz="1400">
                <a:latin typeface="游ゴシック" panose="020B0400000000000000" pitchFamily="50" charset="-128"/>
              </a:defRPr>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ja-JP" altLang="en-US" dirty="0"/>
              <a:t>マスター テキストの書式設定</a:t>
            </a:r>
          </a:p>
        </p:txBody>
      </p:sp>
      <p:sp>
        <p:nvSpPr>
          <p:cNvPr id="5" name="日付プレースホルダ 3">
            <a:extLst>
              <a:ext uri="{FF2B5EF4-FFF2-40B4-BE49-F238E27FC236}">
                <a16:creationId xmlns:a16="http://schemas.microsoft.com/office/drawing/2014/main" id="{B79D9FBC-4CAE-4DE0-8AF5-B82DC6E851C5}"/>
              </a:ext>
            </a:extLst>
          </p:cNvPr>
          <p:cNvSpPr>
            <a:spLocks noGrp="1"/>
          </p:cNvSpPr>
          <p:nvPr>
            <p:ph type="dt" sz="half" idx="10"/>
          </p:nvPr>
        </p:nvSpPr>
        <p:spPr/>
        <p:txBody>
          <a:bodyPr/>
          <a:lstStyle>
            <a:lvl1pPr>
              <a:defRPr/>
            </a:lvl1pPr>
          </a:lstStyle>
          <a:p>
            <a:pPr>
              <a:defRPr/>
            </a:pPr>
            <a:fld id="{F86CB6B9-2561-4678-9877-22D31C21477D}"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4E47D9B4-B31E-4403-A67E-C364D3761F4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3BC97847-54E5-422F-B471-E92F6643D8BE}"/>
              </a:ext>
            </a:extLst>
          </p:cNvPr>
          <p:cNvSpPr>
            <a:spLocks noGrp="1"/>
          </p:cNvSpPr>
          <p:nvPr>
            <p:ph type="sldNum" sz="quarter" idx="12"/>
          </p:nvPr>
        </p:nvSpPr>
        <p:spPr/>
        <p:txBody>
          <a:bodyPr/>
          <a:lstStyle>
            <a:lvl1pPr>
              <a:defRPr/>
            </a:lvl1pPr>
          </a:lstStyle>
          <a:p>
            <a:pPr>
              <a:defRPr/>
            </a:pPr>
            <a:fld id="{6F3A59F6-B156-40CA-9947-2362D44B1C3D}" type="slidenum">
              <a:rPr lang="ja-JP" altLang="en-US"/>
              <a:pPr>
                <a:defRPr/>
              </a:pPr>
              <a:t>‹#›</a:t>
            </a:fld>
            <a:endParaRPr lang="ja-JP" altLang="en-US"/>
          </a:p>
        </p:txBody>
      </p:sp>
    </p:spTree>
    <p:extLst>
      <p:ext uri="{BB962C8B-B14F-4D97-AF65-F5344CB8AC3E}">
        <p14:creationId xmlns:p14="http://schemas.microsoft.com/office/powerpoint/2010/main" val="358886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a:prstGeom prst="rect">
            <a:avLst/>
          </a:prstGeom>
        </p:spPr>
        <p:txBody>
          <a:bodyPr lIns="91434" tIns="45718" rIns="91434" bIns="45718" anchor="b"/>
          <a:lstStyle>
            <a:lvl1pPr algn="l">
              <a:defRPr sz="2000" b="1">
                <a:latin typeface="游ゴシック" panose="020B0400000000000000" pitchFamily="50"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1344613" y="885825"/>
            <a:ext cx="4114800" cy="5943600"/>
          </a:xfrm>
          <a:prstGeom prst="rect">
            <a:avLst/>
          </a:prstGeom>
        </p:spPr>
        <p:txBody>
          <a:bodyPr lIns="91434" tIns="45718" rIns="91434" bIns="45718"/>
          <a:lstStyle>
            <a:lvl1pPr marL="0" indent="0">
              <a:buNone/>
              <a:defRPr sz="3200">
                <a:latin typeface="游ゴシック" panose="020B0400000000000000" pitchFamily="50" charset="-128"/>
              </a:defRPr>
            </a:lvl1pPr>
            <a:lvl2pPr marL="457171" indent="0">
              <a:buNone/>
              <a:defRPr sz="2800"/>
            </a:lvl2pPr>
            <a:lvl3pPr marL="914342" indent="0">
              <a:buNone/>
              <a:defRPr sz="2400"/>
            </a:lvl3pPr>
            <a:lvl4pPr marL="1371513" indent="0">
              <a:buNone/>
              <a:defRPr sz="2000"/>
            </a:lvl4pPr>
            <a:lvl5pPr marL="1828684" indent="0">
              <a:buNone/>
              <a:defRPr sz="2000"/>
            </a:lvl5pPr>
            <a:lvl6pPr marL="2285855" indent="0">
              <a:buNone/>
              <a:defRPr sz="2000"/>
            </a:lvl6pPr>
            <a:lvl7pPr marL="2743026" indent="0">
              <a:buNone/>
              <a:defRPr sz="2000"/>
            </a:lvl7pPr>
            <a:lvl8pPr marL="3200198" indent="0">
              <a:buNone/>
              <a:defRPr sz="2000"/>
            </a:lvl8pPr>
            <a:lvl9pPr marL="3657369"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344613" y="7753350"/>
            <a:ext cx="4114800" cy="1162050"/>
          </a:xfrm>
          <a:prstGeom prst="rect">
            <a:avLst/>
          </a:prstGeom>
        </p:spPr>
        <p:txBody>
          <a:bodyPr lIns="91434" tIns="45718" rIns="91434" bIns="45718"/>
          <a:lstStyle>
            <a:lvl1pPr marL="0" indent="0">
              <a:buNone/>
              <a:defRPr sz="1400">
                <a:latin typeface="游ゴシック" panose="020B0400000000000000" pitchFamily="50" charset="-128"/>
              </a:defRPr>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ja-JP" altLang="en-US" dirty="0"/>
              <a:t>マスター テキストの書式設定</a:t>
            </a:r>
          </a:p>
        </p:txBody>
      </p:sp>
      <p:sp>
        <p:nvSpPr>
          <p:cNvPr id="5" name="日付プレースホルダ 3">
            <a:extLst>
              <a:ext uri="{FF2B5EF4-FFF2-40B4-BE49-F238E27FC236}">
                <a16:creationId xmlns:a16="http://schemas.microsoft.com/office/drawing/2014/main" id="{8B923881-A0EA-4BE3-A806-C04762C6FC2C}"/>
              </a:ext>
            </a:extLst>
          </p:cNvPr>
          <p:cNvSpPr>
            <a:spLocks noGrp="1"/>
          </p:cNvSpPr>
          <p:nvPr>
            <p:ph type="dt" sz="half" idx="10"/>
          </p:nvPr>
        </p:nvSpPr>
        <p:spPr/>
        <p:txBody>
          <a:bodyPr/>
          <a:lstStyle>
            <a:lvl1pPr>
              <a:defRPr/>
            </a:lvl1pPr>
          </a:lstStyle>
          <a:p>
            <a:pPr>
              <a:defRPr/>
            </a:pPr>
            <a:fld id="{AEB38523-BFE3-474F-8411-5C574F351907}"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C5EBBCF2-6A1B-41DD-9B6F-E42A6DB6D2C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2632BCB3-4FD4-49EB-BC8E-9AB9E051EF8A}"/>
              </a:ext>
            </a:extLst>
          </p:cNvPr>
          <p:cNvSpPr>
            <a:spLocks noGrp="1"/>
          </p:cNvSpPr>
          <p:nvPr>
            <p:ph type="sldNum" sz="quarter" idx="12"/>
          </p:nvPr>
        </p:nvSpPr>
        <p:spPr/>
        <p:txBody>
          <a:bodyPr/>
          <a:lstStyle>
            <a:lvl1pPr>
              <a:defRPr/>
            </a:lvl1pPr>
          </a:lstStyle>
          <a:p>
            <a:pPr>
              <a:defRPr/>
            </a:pPr>
            <a:fld id="{87A9ABC7-7E60-4967-A047-374389E628C4}" type="slidenum">
              <a:rPr lang="ja-JP" altLang="en-US"/>
              <a:pPr>
                <a:defRPr/>
              </a:pPr>
              <a:t>‹#›</a:t>
            </a:fld>
            <a:endParaRPr lang="ja-JP" altLang="en-US"/>
          </a:p>
        </p:txBody>
      </p:sp>
    </p:spTree>
    <p:extLst>
      <p:ext uri="{BB962C8B-B14F-4D97-AF65-F5344CB8AC3E}">
        <p14:creationId xmlns:p14="http://schemas.microsoft.com/office/powerpoint/2010/main" val="2695455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342900" y="2311401"/>
            <a:ext cx="6172200" cy="6537325"/>
          </a:xfrm>
          <a:prstGeom prst="rect">
            <a:avLst/>
          </a:prstGeom>
        </p:spPr>
        <p:txBody>
          <a:bodyPr vert="eaVert"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E3CDB719-67FD-41D6-A8C3-50685F115C11}"/>
              </a:ext>
            </a:extLst>
          </p:cNvPr>
          <p:cNvSpPr>
            <a:spLocks noGrp="1"/>
          </p:cNvSpPr>
          <p:nvPr>
            <p:ph type="dt" sz="half" idx="10"/>
          </p:nvPr>
        </p:nvSpPr>
        <p:spPr/>
        <p:txBody>
          <a:bodyPr/>
          <a:lstStyle>
            <a:lvl1pPr>
              <a:defRPr/>
            </a:lvl1pPr>
          </a:lstStyle>
          <a:p>
            <a:pPr>
              <a:defRPr/>
            </a:pPr>
            <a:fld id="{6782D2E9-059D-4CAF-A1D3-33DAEE792EC0}"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3E549942-A789-4D48-BDB9-F490901A1E3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61A2573-6509-4813-A080-633FC78E125D}"/>
              </a:ext>
            </a:extLst>
          </p:cNvPr>
          <p:cNvSpPr>
            <a:spLocks noGrp="1"/>
          </p:cNvSpPr>
          <p:nvPr>
            <p:ph type="sldNum" sz="quarter" idx="12"/>
          </p:nvPr>
        </p:nvSpPr>
        <p:spPr/>
        <p:txBody>
          <a:bodyPr/>
          <a:lstStyle>
            <a:lvl1pPr>
              <a:defRPr/>
            </a:lvl1pPr>
          </a:lstStyle>
          <a:p>
            <a:pPr>
              <a:defRPr/>
            </a:pPr>
            <a:fld id="{44829F76-CC8E-4083-B8DB-6BB7EFEBC0E2}" type="slidenum">
              <a:rPr lang="ja-JP" altLang="en-US"/>
              <a:pPr>
                <a:defRPr/>
              </a:pPr>
              <a:t>‹#›</a:t>
            </a:fld>
            <a:endParaRPr lang="ja-JP" altLang="en-US"/>
          </a:p>
        </p:txBody>
      </p:sp>
    </p:spTree>
    <p:extLst>
      <p:ext uri="{BB962C8B-B14F-4D97-AF65-F5344CB8AC3E}">
        <p14:creationId xmlns:p14="http://schemas.microsoft.com/office/powerpoint/2010/main" val="4171397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a:prstGeom prst="rect">
            <a:avLst/>
          </a:prstGeom>
        </p:spPr>
        <p:txBody>
          <a:bodyPr vert="eaVert"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342900" y="396875"/>
            <a:ext cx="4476750" cy="8451850"/>
          </a:xfrm>
          <a:prstGeom prst="rect">
            <a:avLst/>
          </a:prstGeom>
        </p:spPr>
        <p:txBody>
          <a:bodyPr vert="eaVert"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817D7FBE-27D5-4C6A-A3EE-13C4B8C11E7F}"/>
              </a:ext>
            </a:extLst>
          </p:cNvPr>
          <p:cNvSpPr>
            <a:spLocks noGrp="1"/>
          </p:cNvSpPr>
          <p:nvPr>
            <p:ph type="dt" sz="half" idx="10"/>
          </p:nvPr>
        </p:nvSpPr>
        <p:spPr/>
        <p:txBody>
          <a:bodyPr/>
          <a:lstStyle>
            <a:lvl1pPr>
              <a:defRPr/>
            </a:lvl1pPr>
          </a:lstStyle>
          <a:p>
            <a:pPr>
              <a:defRPr/>
            </a:pPr>
            <a:fld id="{BF405206-CE47-4DBA-B78B-24370217AB2B}"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21AD7205-FD35-4321-8D7C-7DD37332ECB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CC984CA4-D3A7-41B3-9F01-B92C25282E59}"/>
              </a:ext>
            </a:extLst>
          </p:cNvPr>
          <p:cNvSpPr>
            <a:spLocks noGrp="1"/>
          </p:cNvSpPr>
          <p:nvPr>
            <p:ph type="sldNum" sz="quarter" idx="12"/>
          </p:nvPr>
        </p:nvSpPr>
        <p:spPr/>
        <p:txBody>
          <a:bodyPr/>
          <a:lstStyle>
            <a:lvl1pPr>
              <a:defRPr/>
            </a:lvl1pPr>
          </a:lstStyle>
          <a:p>
            <a:pPr>
              <a:defRPr/>
            </a:pPr>
            <a:fld id="{EFCF2A48-E2C6-4FE9-A8EB-23104F1BE0DF}" type="slidenum">
              <a:rPr lang="ja-JP" altLang="en-US"/>
              <a:pPr>
                <a:defRPr/>
              </a:pPr>
              <a:t>‹#›</a:t>
            </a:fld>
            <a:endParaRPr lang="ja-JP" altLang="en-US"/>
          </a:p>
        </p:txBody>
      </p:sp>
    </p:spTree>
    <p:extLst>
      <p:ext uri="{BB962C8B-B14F-4D97-AF65-F5344CB8AC3E}">
        <p14:creationId xmlns:p14="http://schemas.microsoft.com/office/powerpoint/2010/main" val="2136328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6"/>
            <a:ext cx="5829300" cy="2124075"/>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1028700" y="5613401"/>
            <a:ext cx="4800600" cy="2532063"/>
          </a:xfrm>
          <a:prstGeom prst="rect">
            <a:avLst/>
          </a:prstGeom>
        </p:spPr>
        <p:txBody>
          <a:bodyPr lIns="91434" tIns="45718" rIns="91434" bIns="45718"/>
          <a:lstStyle>
            <a:lvl1pPr marL="0" indent="0" algn="ctr">
              <a:buNone/>
              <a:defRPr>
                <a:latin typeface="游ゴシック" panose="020B0400000000000000" pitchFamily="50" charset="-128"/>
              </a:defRPr>
            </a:lvl1pPr>
            <a:lvl2pPr marL="457171" indent="0" algn="ctr">
              <a:buNone/>
              <a:defRPr/>
            </a:lvl2pPr>
            <a:lvl3pPr marL="914342" indent="0" algn="ctr">
              <a:buNone/>
              <a:defRPr/>
            </a:lvl3pPr>
            <a:lvl4pPr marL="1371513" indent="0" algn="ctr">
              <a:buNone/>
              <a:defRPr/>
            </a:lvl4pPr>
            <a:lvl5pPr marL="1828684" indent="0" algn="ctr">
              <a:buNone/>
              <a:defRPr/>
            </a:lvl5pPr>
            <a:lvl6pPr marL="2285855" indent="0" algn="ctr">
              <a:buNone/>
              <a:defRPr/>
            </a:lvl6pPr>
            <a:lvl7pPr marL="2743026" indent="0" algn="ctr">
              <a:buNone/>
              <a:defRPr/>
            </a:lvl7pPr>
            <a:lvl8pPr marL="3200198" indent="0" algn="ctr">
              <a:buNone/>
              <a:defRPr/>
            </a:lvl8pPr>
            <a:lvl9pPr marL="3657369" indent="0" algn="ctr">
              <a:buNone/>
              <a:defRPr/>
            </a:lvl9pPr>
          </a:lstStyle>
          <a:p>
            <a:r>
              <a:rPr lang="ja-JP" altLang="en-US" dirty="0"/>
              <a:t>マスター サブタイトルの書式設定</a:t>
            </a:r>
          </a:p>
        </p:txBody>
      </p:sp>
      <p:sp>
        <p:nvSpPr>
          <p:cNvPr id="4" name="日付プレースホルダ 3">
            <a:extLst>
              <a:ext uri="{FF2B5EF4-FFF2-40B4-BE49-F238E27FC236}">
                <a16:creationId xmlns:a16="http://schemas.microsoft.com/office/drawing/2014/main" id="{F681C116-C018-4F1F-8257-C812800E7038}"/>
              </a:ext>
            </a:extLst>
          </p:cNvPr>
          <p:cNvSpPr>
            <a:spLocks noGrp="1"/>
          </p:cNvSpPr>
          <p:nvPr>
            <p:ph type="dt" sz="half" idx="10"/>
          </p:nvPr>
        </p:nvSpPr>
        <p:spPr/>
        <p:txBody>
          <a:bodyPr/>
          <a:lstStyle>
            <a:lvl1pPr>
              <a:defRPr/>
            </a:lvl1pPr>
          </a:lstStyle>
          <a:p>
            <a:pPr>
              <a:defRPr/>
            </a:pPr>
            <a:fld id="{ABECC560-5C43-4C51-AE47-037CE1B37027}"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5E7A7071-14C9-4E68-87D5-7CB2E5CFF3D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C2F7B9F-5BAD-4BC0-A82B-9E7B0BB65AD7}"/>
              </a:ext>
            </a:extLst>
          </p:cNvPr>
          <p:cNvSpPr>
            <a:spLocks noGrp="1"/>
          </p:cNvSpPr>
          <p:nvPr>
            <p:ph type="sldNum" sz="quarter" idx="12"/>
          </p:nvPr>
        </p:nvSpPr>
        <p:spPr/>
        <p:txBody>
          <a:bodyPr/>
          <a:lstStyle>
            <a:lvl1pPr>
              <a:defRPr/>
            </a:lvl1pPr>
          </a:lstStyle>
          <a:p>
            <a:pPr>
              <a:defRPr/>
            </a:pPr>
            <a:fld id="{E4ACF2B0-6EEE-4B41-A75F-A0C2CBEBA56B}" type="slidenum">
              <a:rPr lang="ja-JP" altLang="en-US"/>
              <a:pPr>
                <a:defRPr/>
              </a:pPr>
              <a:t>‹#›</a:t>
            </a:fld>
            <a:endParaRPr lang="ja-JP" altLang="en-US"/>
          </a:p>
        </p:txBody>
      </p:sp>
    </p:spTree>
    <p:extLst>
      <p:ext uri="{BB962C8B-B14F-4D97-AF65-F5344CB8AC3E}">
        <p14:creationId xmlns:p14="http://schemas.microsoft.com/office/powerpoint/2010/main" val="2204986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342900" y="2311401"/>
            <a:ext cx="6172200" cy="6537325"/>
          </a:xfrm>
          <a:prstGeom prst="rect">
            <a:avLst/>
          </a:prstGeom>
        </p:spPr>
        <p:txBody>
          <a:bodyPr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C22E6165-BC37-435A-B59D-6A86BC0DED37}"/>
              </a:ext>
            </a:extLst>
          </p:cNvPr>
          <p:cNvSpPr>
            <a:spLocks noGrp="1"/>
          </p:cNvSpPr>
          <p:nvPr>
            <p:ph type="dt" sz="half" idx="10"/>
          </p:nvPr>
        </p:nvSpPr>
        <p:spPr/>
        <p:txBody>
          <a:bodyPr/>
          <a:lstStyle>
            <a:lvl1pPr>
              <a:defRPr/>
            </a:lvl1pPr>
          </a:lstStyle>
          <a:p>
            <a:pPr>
              <a:defRPr/>
            </a:pPr>
            <a:fld id="{A78D78D3-E46E-4FA9-AADF-598C45F89118}"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58D80166-2D35-43C7-8E2E-618D34E1617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8F1898A3-DC7E-4CCE-A17F-46245AB8CCB7}"/>
              </a:ext>
            </a:extLst>
          </p:cNvPr>
          <p:cNvSpPr>
            <a:spLocks noGrp="1"/>
          </p:cNvSpPr>
          <p:nvPr>
            <p:ph type="sldNum" sz="quarter" idx="12"/>
          </p:nvPr>
        </p:nvSpPr>
        <p:spPr/>
        <p:txBody>
          <a:bodyPr/>
          <a:lstStyle>
            <a:lvl1pPr>
              <a:defRPr/>
            </a:lvl1pPr>
          </a:lstStyle>
          <a:p>
            <a:pPr>
              <a:defRPr/>
            </a:pPr>
            <a:fld id="{C59866A5-60AB-4EDD-B42A-D10A071A5FBE}" type="slidenum">
              <a:rPr lang="ja-JP" altLang="en-US"/>
              <a:pPr>
                <a:defRPr/>
              </a:pPr>
              <a:t>‹#›</a:t>
            </a:fld>
            <a:endParaRPr lang="ja-JP" altLang="en-US"/>
          </a:p>
        </p:txBody>
      </p:sp>
    </p:spTree>
    <p:extLst>
      <p:ext uri="{BB962C8B-B14F-4D97-AF65-F5344CB8AC3E}">
        <p14:creationId xmlns:p14="http://schemas.microsoft.com/office/powerpoint/2010/main" val="1476872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6"/>
            <a:ext cx="5829300" cy="1966913"/>
          </a:xfrm>
          <a:prstGeom prst="rect">
            <a:avLst/>
          </a:prstGeom>
        </p:spPr>
        <p:txBody>
          <a:bodyPr lIns="91434" tIns="45718" rIns="91434" bIns="45718" anchor="t"/>
          <a:lstStyle>
            <a:lvl1pPr algn="l">
              <a:defRPr sz="4000" b="1" cap="all">
                <a:latin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541338" y="4198939"/>
            <a:ext cx="5829300" cy="2166937"/>
          </a:xfrm>
          <a:prstGeom prst="rect">
            <a:avLst/>
          </a:prstGeom>
        </p:spPr>
        <p:txBody>
          <a:bodyPr lIns="91434" tIns="45718" rIns="91434" bIns="45718" anchor="b"/>
          <a:lstStyle>
            <a:lvl1pPr marL="0" indent="0">
              <a:buNone/>
              <a:defRPr sz="2000">
                <a:latin typeface="游ゴシック" panose="020B0400000000000000" pitchFamily="50" charset="-128"/>
              </a:defRPr>
            </a:lvl1pPr>
            <a:lvl2pPr marL="457171" indent="0">
              <a:buNone/>
              <a:defRPr sz="1800"/>
            </a:lvl2pPr>
            <a:lvl3pPr marL="914342" indent="0">
              <a:buNone/>
              <a:defRPr sz="1600"/>
            </a:lvl3pPr>
            <a:lvl4pPr marL="1371513" indent="0">
              <a:buNone/>
              <a:defRPr sz="1400"/>
            </a:lvl4pPr>
            <a:lvl5pPr marL="1828684" indent="0">
              <a:buNone/>
              <a:defRPr sz="1400"/>
            </a:lvl5pPr>
            <a:lvl6pPr marL="2285855" indent="0">
              <a:buNone/>
              <a:defRPr sz="1400"/>
            </a:lvl6pPr>
            <a:lvl7pPr marL="2743026" indent="0">
              <a:buNone/>
              <a:defRPr sz="1400"/>
            </a:lvl7pPr>
            <a:lvl8pPr marL="3200198" indent="0">
              <a:buNone/>
              <a:defRPr sz="1400"/>
            </a:lvl8pPr>
            <a:lvl9pPr marL="3657369" indent="0">
              <a:buNone/>
              <a:defRPr sz="1400"/>
            </a:lvl9pPr>
          </a:lstStyle>
          <a:p>
            <a:pPr lvl="0"/>
            <a:r>
              <a:rPr lang="ja-JP" altLang="en-US" dirty="0"/>
              <a:t>マスター テキストの書式設定</a:t>
            </a:r>
          </a:p>
        </p:txBody>
      </p:sp>
      <p:sp>
        <p:nvSpPr>
          <p:cNvPr id="4" name="日付プレースホルダ 3">
            <a:extLst>
              <a:ext uri="{FF2B5EF4-FFF2-40B4-BE49-F238E27FC236}">
                <a16:creationId xmlns:a16="http://schemas.microsoft.com/office/drawing/2014/main" id="{61260673-2129-4E25-8112-AF2F54BBCD61}"/>
              </a:ext>
            </a:extLst>
          </p:cNvPr>
          <p:cNvSpPr>
            <a:spLocks noGrp="1"/>
          </p:cNvSpPr>
          <p:nvPr>
            <p:ph type="dt" sz="half" idx="10"/>
          </p:nvPr>
        </p:nvSpPr>
        <p:spPr/>
        <p:txBody>
          <a:bodyPr/>
          <a:lstStyle>
            <a:lvl1pPr>
              <a:defRPr/>
            </a:lvl1pPr>
          </a:lstStyle>
          <a:p>
            <a:pPr>
              <a:defRPr/>
            </a:pPr>
            <a:fld id="{FAA32BA7-AB22-4942-81FD-CA0AB97011A9}"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B35E46FD-B86A-4BAE-8E33-63B4C0D372B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65F9B04F-E411-445C-8F66-5C57E14B262D}"/>
              </a:ext>
            </a:extLst>
          </p:cNvPr>
          <p:cNvSpPr>
            <a:spLocks noGrp="1"/>
          </p:cNvSpPr>
          <p:nvPr>
            <p:ph type="sldNum" sz="quarter" idx="12"/>
          </p:nvPr>
        </p:nvSpPr>
        <p:spPr/>
        <p:txBody>
          <a:bodyPr/>
          <a:lstStyle>
            <a:lvl1pPr>
              <a:defRPr/>
            </a:lvl1pPr>
          </a:lstStyle>
          <a:p>
            <a:pPr>
              <a:defRPr/>
            </a:pPr>
            <a:fld id="{9432DE98-EAF1-4551-8210-53071845822D}" type="slidenum">
              <a:rPr lang="ja-JP" altLang="en-US"/>
              <a:pPr>
                <a:defRPr/>
              </a:pPr>
              <a:t>‹#›</a:t>
            </a:fld>
            <a:endParaRPr lang="ja-JP" altLang="en-US"/>
          </a:p>
        </p:txBody>
      </p:sp>
    </p:spTree>
    <p:extLst>
      <p:ext uri="{BB962C8B-B14F-4D97-AF65-F5344CB8AC3E}">
        <p14:creationId xmlns:p14="http://schemas.microsoft.com/office/powerpoint/2010/main" val="3942886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342900" y="2311401"/>
            <a:ext cx="3009900" cy="6537325"/>
          </a:xfrm>
          <a:prstGeom prst="rect">
            <a:avLst/>
          </a:prstGeom>
        </p:spPr>
        <p:txBody>
          <a:bodyPr lIns="91434" tIns="45718" rIns="91434" bIns="45718"/>
          <a:lstStyle>
            <a:lvl1pPr>
              <a:defRPr sz="2800">
                <a:latin typeface="游ゴシック" panose="020B0400000000000000" pitchFamily="50" charset="-128"/>
              </a:defRPr>
            </a:lvl1pPr>
            <a:lvl2pPr>
              <a:defRPr sz="2400">
                <a:latin typeface="游ゴシック" panose="020B0400000000000000" pitchFamily="50" charset="-128"/>
              </a:defRPr>
            </a:lvl2pPr>
            <a:lvl3pPr>
              <a:defRPr sz="2000">
                <a:latin typeface="游ゴシック" panose="020B0400000000000000" pitchFamily="50" charset="-128"/>
              </a:defRPr>
            </a:lvl3pPr>
            <a:lvl4pPr>
              <a:defRPr sz="1800">
                <a:latin typeface="游ゴシック" panose="020B0400000000000000" pitchFamily="50" charset="-128"/>
              </a:defRPr>
            </a:lvl4pPr>
            <a:lvl5pPr>
              <a:defRPr sz="1800">
                <a:latin typeface="游ゴシック" panose="020B0400000000000000"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311401"/>
            <a:ext cx="3009900" cy="6537325"/>
          </a:xfrm>
          <a:prstGeom prst="rect">
            <a:avLst/>
          </a:prstGeom>
        </p:spPr>
        <p:txBody>
          <a:bodyPr lIns="91434" tIns="45718" rIns="91434" bIns="45718"/>
          <a:lstStyle>
            <a:lvl1pPr>
              <a:defRPr sz="2800">
                <a:latin typeface="游ゴシック" panose="020B0400000000000000" pitchFamily="50" charset="-128"/>
              </a:defRPr>
            </a:lvl1pPr>
            <a:lvl2pPr>
              <a:defRPr sz="2400">
                <a:latin typeface="游ゴシック" panose="020B0400000000000000" pitchFamily="50" charset="-128"/>
              </a:defRPr>
            </a:lvl2pPr>
            <a:lvl3pPr>
              <a:defRPr sz="2000">
                <a:latin typeface="游ゴシック" panose="020B0400000000000000" pitchFamily="50" charset="-128"/>
              </a:defRPr>
            </a:lvl3pPr>
            <a:lvl4pPr>
              <a:defRPr sz="1800">
                <a:latin typeface="游ゴシック" panose="020B0400000000000000" pitchFamily="50" charset="-128"/>
              </a:defRPr>
            </a:lvl4pPr>
            <a:lvl5pPr>
              <a:defRPr sz="1800">
                <a:latin typeface="游ゴシック" panose="020B0400000000000000"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日付プレースホルダ 3">
            <a:extLst>
              <a:ext uri="{FF2B5EF4-FFF2-40B4-BE49-F238E27FC236}">
                <a16:creationId xmlns:a16="http://schemas.microsoft.com/office/drawing/2014/main" id="{3870B7E2-AE9D-4E75-944E-906B4237ADA3}"/>
              </a:ext>
            </a:extLst>
          </p:cNvPr>
          <p:cNvSpPr>
            <a:spLocks noGrp="1"/>
          </p:cNvSpPr>
          <p:nvPr>
            <p:ph type="dt" sz="half" idx="10"/>
          </p:nvPr>
        </p:nvSpPr>
        <p:spPr/>
        <p:txBody>
          <a:bodyPr/>
          <a:lstStyle>
            <a:lvl1pPr>
              <a:defRPr/>
            </a:lvl1pPr>
          </a:lstStyle>
          <a:p>
            <a:pPr>
              <a:defRPr/>
            </a:pPr>
            <a:fld id="{1181916E-7931-4ABC-B4C3-CF65777DFAAC}"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DD185066-04C3-429C-93B6-4C9163F7AFE6}"/>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ADF6D578-1F22-434C-85F5-A0684ADBDEA7}"/>
              </a:ext>
            </a:extLst>
          </p:cNvPr>
          <p:cNvSpPr>
            <a:spLocks noGrp="1"/>
          </p:cNvSpPr>
          <p:nvPr>
            <p:ph type="sldNum" sz="quarter" idx="12"/>
          </p:nvPr>
        </p:nvSpPr>
        <p:spPr/>
        <p:txBody>
          <a:bodyPr/>
          <a:lstStyle>
            <a:lvl1pPr>
              <a:defRPr/>
            </a:lvl1pPr>
          </a:lstStyle>
          <a:p>
            <a:pPr>
              <a:defRPr/>
            </a:pPr>
            <a:fld id="{03CEFEB9-0C39-4949-9233-9EEAA9170203}" type="slidenum">
              <a:rPr lang="ja-JP" altLang="en-US"/>
              <a:pPr>
                <a:defRPr/>
              </a:pPr>
              <a:t>‹#›</a:t>
            </a:fld>
            <a:endParaRPr lang="ja-JP" altLang="en-US"/>
          </a:p>
        </p:txBody>
      </p:sp>
    </p:spTree>
    <p:extLst>
      <p:ext uri="{BB962C8B-B14F-4D97-AF65-F5344CB8AC3E}">
        <p14:creationId xmlns:p14="http://schemas.microsoft.com/office/powerpoint/2010/main" val="42883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342900" y="2217739"/>
            <a:ext cx="3030538" cy="923925"/>
          </a:xfrm>
          <a:prstGeom prst="rect">
            <a:avLst/>
          </a:prstGeom>
        </p:spPr>
        <p:txBody>
          <a:bodyPr lIns="91434" tIns="45718" rIns="91434" bIns="45718" anchor="b"/>
          <a:lstStyle>
            <a:lvl1pPr marL="0" indent="0">
              <a:buNone/>
              <a:defRPr sz="2400" b="1">
                <a:latin typeface="游ゴシック" panose="020B0400000000000000" pitchFamily="50" charset="-128"/>
              </a:defRPr>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342900" y="3141663"/>
            <a:ext cx="3030538" cy="5707062"/>
          </a:xfrm>
          <a:prstGeom prst="rect">
            <a:avLst/>
          </a:prstGeom>
        </p:spPr>
        <p:txBody>
          <a:bodyPr lIns="91434" tIns="45718" rIns="91434" bIns="45718"/>
          <a:lstStyle>
            <a:lvl1pPr>
              <a:defRPr sz="2400">
                <a:latin typeface="游ゴシック" panose="020B0400000000000000" pitchFamily="50" charset="-128"/>
              </a:defRPr>
            </a:lvl1pPr>
            <a:lvl2pPr>
              <a:defRPr sz="2000">
                <a:latin typeface="游ゴシック" panose="020B0400000000000000" pitchFamily="50" charset="-128"/>
              </a:defRPr>
            </a:lvl2pPr>
            <a:lvl3pPr>
              <a:defRPr sz="1800">
                <a:latin typeface="游ゴシック" panose="020B0400000000000000" pitchFamily="50" charset="-128"/>
              </a:defRPr>
            </a:lvl3pPr>
            <a:lvl4pPr>
              <a:defRPr sz="1600">
                <a:latin typeface="游ゴシック" panose="020B0400000000000000" pitchFamily="50" charset="-128"/>
              </a:defRPr>
            </a:lvl4pPr>
            <a:lvl5pPr>
              <a:defRPr sz="1600">
                <a:latin typeface="游ゴシック" panose="020B0400000000000000" pitchFamily="50" charset="-128"/>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84564" y="2217739"/>
            <a:ext cx="3030537" cy="923925"/>
          </a:xfrm>
          <a:prstGeom prst="rect">
            <a:avLst/>
          </a:prstGeom>
        </p:spPr>
        <p:txBody>
          <a:bodyPr lIns="91434" tIns="45718" rIns="91434" bIns="45718" anchor="b"/>
          <a:lstStyle>
            <a:lvl1pPr marL="0" indent="0">
              <a:buNone/>
              <a:defRPr sz="2400" b="1">
                <a:latin typeface="游ゴシック" panose="020B0400000000000000" pitchFamily="50" charset="-128"/>
              </a:defRPr>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84564" y="3141663"/>
            <a:ext cx="3030537" cy="5707062"/>
          </a:xfrm>
          <a:prstGeom prst="rect">
            <a:avLst/>
          </a:prstGeom>
        </p:spPr>
        <p:txBody>
          <a:bodyPr lIns="91434" tIns="45718" rIns="91434" bIns="45718"/>
          <a:lstStyle>
            <a:lvl1pPr>
              <a:defRPr sz="2400">
                <a:latin typeface="游ゴシック" panose="020B0400000000000000" pitchFamily="50" charset="-128"/>
              </a:defRPr>
            </a:lvl1pPr>
            <a:lvl2pPr>
              <a:defRPr sz="2000">
                <a:latin typeface="游ゴシック" panose="020B0400000000000000" pitchFamily="50" charset="-128"/>
              </a:defRPr>
            </a:lvl2pPr>
            <a:lvl3pPr>
              <a:defRPr sz="1800">
                <a:latin typeface="游ゴシック" panose="020B0400000000000000" pitchFamily="50" charset="-128"/>
              </a:defRPr>
            </a:lvl3pPr>
            <a:lvl4pPr>
              <a:defRPr sz="1600">
                <a:latin typeface="游ゴシック" panose="020B0400000000000000" pitchFamily="50" charset="-128"/>
              </a:defRPr>
            </a:lvl4pPr>
            <a:lvl5pPr>
              <a:defRPr sz="1600">
                <a:latin typeface="游ゴシック" panose="020B0400000000000000" pitchFamily="50" charset="-128"/>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日付プレースホルダ 3">
            <a:extLst>
              <a:ext uri="{FF2B5EF4-FFF2-40B4-BE49-F238E27FC236}">
                <a16:creationId xmlns:a16="http://schemas.microsoft.com/office/drawing/2014/main" id="{A7576846-23E4-40C1-AED3-9D4F75C84DA1}"/>
              </a:ext>
            </a:extLst>
          </p:cNvPr>
          <p:cNvSpPr>
            <a:spLocks noGrp="1"/>
          </p:cNvSpPr>
          <p:nvPr>
            <p:ph type="dt" sz="half" idx="10"/>
          </p:nvPr>
        </p:nvSpPr>
        <p:spPr/>
        <p:txBody>
          <a:bodyPr/>
          <a:lstStyle>
            <a:lvl1pPr>
              <a:defRPr/>
            </a:lvl1pPr>
          </a:lstStyle>
          <a:p>
            <a:pPr>
              <a:defRPr/>
            </a:pPr>
            <a:fld id="{017FB343-DFDC-470B-855F-C92F89FEC568}" type="datetimeFigureOut">
              <a:rPr lang="ja-JP" altLang="en-US"/>
              <a:pPr>
                <a:defRPr/>
              </a:pPr>
              <a:t>2023/6/5</a:t>
            </a:fld>
            <a:endParaRPr lang="ja-JP" altLang="en-US"/>
          </a:p>
        </p:txBody>
      </p:sp>
      <p:sp>
        <p:nvSpPr>
          <p:cNvPr id="8" name="フッター プレースホルダ 4">
            <a:extLst>
              <a:ext uri="{FF2B5EF4-FFF2-40B4-BE49-F238E27FC236}">
                <a16:creationId xmlns:a16="http://schemas.microsoft.com/office/drawing/2014/main" id="{52F14C8C-5E05-4084-A655-1675EC25A68B}"/>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9AD9A261-23FF-480E-9E81-26D52CE8EADC}"/>
              </a:ext>
            </a:extLst>
          </p:cNvPr>
          <p:cNvSpPr>
            <a:spLocks noGrp="1"/>
          </p:cNvSpPr>
          <p:nvPr>
            <p:ph type="sldNum" sz="quarter" idx="12"/>
          </p:nvPr>
        </p:nvSpPr>
        <p:spPr/>
        <p:txBody>
          <a:bodyPr/>
          <a:lstStyle>
            <a:lvl1pPr>
              <a:defRPr/>
            </a:lvl1pPr>
          </a:lstStyle>
          <a:p>
            <a:pPr>
              <a:defRPr/>
            </a:pPr>
            <a:fld id="{B6AE03D6-5C94-47EE-930E-E1B85F1F412F}" type="slidenum">
              <a:rPr lang="ja-JP" altLang="en-US"/>
              <a:pPr>
                <a:defRPr/>
              </a:pPr>
              <a:t>‹#›</a:t>
            </a:fld>
            <a:endParaRPr lang="ja-JP" altLang="en-US"/>
          </a:p>
        </p:txBody>
      </p:sp>
    </p:spTree>
    <p:extLst>
      <p:ext uri="{BB962C8B-B14F-4D97-AF65-F5344CB8AC3E}">
        <p14:creationId xmlns:p14="http://schemas.microsoft.com/office/powerpoint/2010/main" val="302762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6"/>
            <a:ext cx="5829300" cy="1966913"/>
          </a:xfrm>
          <a:prstGeom prst="rect">
            <a:avLst/>
          </a:prstGeom>
        </p:spPr>
        <p:txBody>
          <a:bodyPr lIns="91434" tIns="45718" rIns="91434" bIns="45718" anchor="t"/>
          <a:lstStyle>
            <a:lvl1pPr algn="l">
              <a:defRPr sz="4000" b="1" cap="all">
                <a:latin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541338" y="4198939"/>
            <a:ext cx="5829300" cy="2166937"/>
          </a:xfrm>
          <a:prstGeom prst="rect">
            <a:avLst/>
          </a:prstGeom>
        </p:spPr>
        <p:txBody>
          <a:bodyPr lIns="91434" tIns="45718" rIns="91434" bIns="45718" anchor="b"/>
          <a:lstStyle>
            <a:lvl1pPr marL="0" indent="0">
              <a:buNone/>
              <a:defRPr sz="2000">
                <a:latin typeface="游ゴシック" panose="020B0400000000000000" pitchFamily="50" charset="-128"/>
              </a:defRPr>
            </a:lvl1pPr>
            <a:lvl2pPr marL="457171" indent="0">
              <a:buNone/>
              <a:defRPr sz="1800"/>
            </a:lvl2pPr>
            <a:lvl3pPr marL="914342" indent="0">
              <a:buNone/>
              <a:defRPr sz="1600"/>
            </a:lvl3pPr>
            <a:lvl4pPr marL="1371513" indent="0">
              <a:buNone/>
              <a:defRPr sz="1400"/>
            </a:lvl4pPr>
            <a:lvl5pPr marL="1828684" indent="0">
              <a:buNone/>
              <a:defRPr sz="1400"/>
            </a:lvl5pPr>
            <a:lvl6pPr marL="2285855" indent="0">
              <a:buNone/>
              <a:defRPr sz="1400"/>
            </a:lvl6pPr>
            <a:lvl7pPr marL="2743026" indent="0">
              <a:buNone/>
              <a:defRPr sz="1400"/>
            </a:lvl7pPr>
            <a:lvl8pPr marL="3200198" indent="0">
              <a:buNone/>
              <a:defRPr sz="1400"/>
            </a:lvl8pPr>
            <a:lvl9pPr marL="3657369" indent="0">
              <a:buNone/>
              <a:defRPr sz="1400"/>
            </a:lvl9pPr>
          </a:lstStyle>
          <a:p>
            <a:pPr lvl="0"/>
            <a:r>
              <a:rPr lang="ja-JP" altLang="en-US" dirty="0"/>
              <a:t>マスター テキストの書式設定</a:t>
            </a:r>
          </a:p>
        </p:txBody>
      </p:sp>
      <p:sp>
        <p:nvSpPr>
          <p:cNvPr id="4" name="日付プレースホルダ 3">
            <a:extLst>
              <a:ext uri="{FF2B5EF4-FFF2-40B4-BE49-F238E27FC236}">
                <a16:creationId xmlns:a16="http://schemas.microsoft.com/office/drawing/2014/main" id="{C5888496-AEB3-40A7-AECA-812BFDD7AF48}"/>
              </a:ext>
            </a:extLst>
          </p:cNvPr>
          <p:cNvSpPr>
            <a:spLocks noGrp="1"/>
          </p:cNvSpPr>
          <p:nvPr>
            <p:ph type="dt" sz="half" idx="10"/>
          </p:nvPr>
        </p:nvSpPr>
        <p:spPr/>
        <p:txBody>
          <a:bodyPr/>
          <a:lstStyle>
            <a:lvl1pPr>
              <a:defRPr/>
            </a:lvl1pPr>
          </a:lstStyle>
          <a:p>
            <a:pPr>
              <a:defRPr/>
            </a:pPr>
            <a:fld id="{D45D000C-30B8-4F75-AD64-42CD4325BD4E}"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82DA0AEE-520C-493E-9E14-37B9BFE8F45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84BF230-CADB-452B-8586-9403331B55A0}"/>
              </a:ext>
            </a:extLst>
          </p:cNvPr>
          <p:cNvSpPr>
            <a:spLocks noGrp="1"/>
          </p:cNvSpPr>
          <p:nvPr>
            <p:ph type="sldNum" sz="quarter" idx="12"/>
          </p:nvPr>
        </p:nvSpPr>
        <p:spPr/>
        <p:txBody>
          <a:bodyPr/>
          <a:lstStyle>
            <a:lvl1pPr>
              <a:defRPr/>
            </a:lvl1pPr>
          </a:lstStyle>
          <a:p>
            <a:pPr>
              <a:defRPr/>
            </a:pPr>
            <a:fld id="{426CDB35-B19D-487B-A703-DE99AF848F28}" type="slidenum">
              <a:rPr lang="ja-JP" altLang="en-US"/>
              <a:pPr>
                <a:defRPr/>
              </a:pPr>
              <a:t>‹#›</a:t>
            </a:fld>
            <a:endParaRPr lang="ja-JP" altLang="en-US"/>
          </a:p>
        </p:txBody>
      </p:sp>
    </p:spTree>
    <p:extLst>
      <p:ext uri="{BB962C8B-B14F-4D97-AF65-F5344CB8AC3E}">
        <p14:creationId xmlns:p14="http://schemas.microsoft.com/office/powerpoint/2010/main" val="950527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日付プレースホルダ 3">
            <a:extLst>
              <a:ext uri="{FF2B5EF4-FFF2-40B4-BE49-F238E27FC236}">
                <a16:creationId xmlns:a16="http://schemas.microsoft.com/office/drawing/2014/main" id="{9020D044-ECDE-4D11-A929-61F5A4E016DC}"/>
              </a:ext>
            </a:extLst>
          </p:cNvPr>
          <p:cNvSpPr>
            <a:spLocks noGrp="1"/>
          </p:cNvSpPr>
          <p:nvPr>
            <p:ph type="dt" sz="half" idx="10"/>
          </p:nvPr>
        </p:nvSpPr>
        <p:spPr/>
        <p:txBody>
          <a:bodyPr/>
          <a:lstStyle>
            <a:lvl1pPr>
              <a:defRPr/>
            </a:lvl1pPr>
          </a:lstStyle>
          <a:p>
            <a:pPr>
              <a:defRPr/>
            </a:pPr>
            <a:fld id="{420DE718-4AC5-4936-9A31-65A836448814}" type="datetimeFigureOut">
              <a:rPr lang="ja-JP" altLang="en-US"/>
              <a:pPr>
                <a:defRPr/>
              </a:pPr>
              <a:t>2023/6/5</a:t>
            </a:fld>
            <a:endParaRPr lang="ja-JP" altLang="en-US"/>
          </a:p>
        </p:txBody>
      </p:sp>
      <p:sp>
        <p:nvSpPr>
          <p:cNvPr id="4" name="フッター プレースホルダ 4">
            <a:extLst>
              <a:ext uri="{FF2B5EF4-FFF2-40B4-BE49-F238E27FC236}">
                <a16:creationId xmlns:a16="http://schemas.microsoft.com/office/drawing/2014/main" id="{1221D401-F2B1-4734-94C3-5E7473805ADE}"/>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A42C32BF-1060-4E71-9ACE-8F32C6C80C76}"/>
              </a:ext>
            </a:extLst>
          </p:cNvPr>
          <p:cNvSpPr>
            <a:spLocks noGrp="1"/>
          </p:cNvSpPr>
          <p:nvPr>
            <p:ph type="sldNum" sz="quarter" idx="12"/>
          </p:nvPr>
        </p:nvSpPr>
        <p:spPr/>
        <p:txBody>
          <a:bodyPr/>
          <a:lstStyle>
            <a:lvl1pPr>
              <a:defRPr/>
            </a:lvl1pPr>
          </a:lstStyle>
          <a:p>
            <a:pPr>
              <a:defRPr/>
            </a:pPr>
            <a:fld id="{9C193CC1-954F-41B3-974E-D005BE1B87A2}" type="slidenum">
              <a:rPr lang="ja-JP" altLang="en-US"/>
              <a:pPr>
                <a:defRPr/>
              </a:pPr>
              <a:t>‹#›</a:t>
            </a:fld>
            <a:endParaRPr lang="ja-JP" altLang="en-US"/>
          </a:p>
        </p:txBody>
      </p:sp>
    </p:spTree>
    <p:extLst>
      <p:ext uri="{BB962C8B-B14F-4D97-AF65-F5344CB8AC3E}">
        <p14:creationId xmlns:p14="http://schemas.microsoft.com/office/powerpoint/2010/main" val="844914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FF9171B8-DE12-4F52-AB29-82C51EA68968}"/>
              </a:ext>
            </a:extLst>
          </p:cNvPr>
          <p:cNvSpPr>
            <a:spLocks noGrp="1"/>
          </p:cNvSpPr>
          <p:nvPr>
            <p:ph type="dt" sz="half" idx="10"/>
          </p:nvPr>
        </p:nvSpPr>
        <p:spPr/>
        <p:txBody>
          <a:bodyPr/>
          <a:lstStyle>
            <a:lvl1pPr>
              <a:defRPr/>
            </a:lvl1pPr>
          </a:lstStyle>
          <a:p>
            <a:pPr>
              <a:defRPr/>
            </a:pPr>
            <a:fld id="{4187B67E-0F75-4BFE-956F-47EC23545A65}" type="datetimeFigureOut">
              <a:rPr lang="ja-JP" altLang="en-US"/>
              <a:pPr>
                <a:defRPr/>
              </a:pPr>
              <a:t>2023/6/5</a:t>
            </a:fld>
            <a:endParaRPr lang="ja-JP" altLang="en-US"/>
          </a:p>
        </p:txBody>
      </p:sp>
      <p:sp>
        <p:nvSpPr>
          <p:cNvPr id="3" name="フッター プレースホルダ 4">
            <a:extLst>
              <a:ext uri="{FF2B5EF4-FFF2-40B4-BE49-F238E27FC236}">
                <a16:creationId xmlns:a16="http://schemas.microsoft.com/office/drawing/2014/main" id="{1C33455A-320C-4BCA-8809-CF2A736A8224}"/>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9B78B861-3B39-4D99-8D0E-720C9D520E03}"/>
              </a:ext>
            </a:extLst>
          </p:cNvPr>
          <p:cNvSpPr>
            <a:spLocks noGrp="1"/>
          </p:cNvSpPr>
          <p:nvPr>
            <p:ph type="sldNum" sz="quarter" idx="12"/>
          </p:nvPr>
        </p:nvSpPr>
        <p:spPr/>
        <p:txBody>
          <a:bodyPr/>
          <a:lstStyle>
            <a:lvl1pPr>
              <a:defRPr/>
            </a:lvl1pPr>
          </a:lstStyle>
          <a:p>
            <a:pPr>
              <a:defRPr/>
            </a:pPr>
            <a:fld id="{9216A39B-1F50-4B09-A59D-3C34EB4467B7}" type="slidenum">
              <a:rPr lang="ja-JP" altLang="en-US"/>
              <a:pPr>
                <a:defRPr/>
              </a:pPr>
              <a:t>‹#›</a:t>
            </a:fld>
            <a:endParaRPr lang="ja-JP" altLang="en-US"/>
          </a:p>
        </p:txBody>
      </p:sp>
    </p:spTree>
    <p:extLst>
      <p:ext uri="{BB962C8B-B14F-4D97-AF65-F5344CB8AC3E}">
        <p14:creationId xmlns:p14="http://schemas.microsoft.com/office/powerpoint/2010/main" val="3244762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a:prstGeom prst="rect">
            <a:avLst/>
          </a:prstGeom>
        </p:spPr>
        <p:txBody>
          <a:bodyPr lIns="91434" tIns="45718" rIns="91434" bIns="45718" anchor="b"/>
          <a:lstStyle>
            <a:lvl1pPr algn="l">
              <a:defRPr sz="2000" b="1">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681288" y="393701"/>
            <a:ext cx="3833812" cy="8455025"/>
          </a:xfrm>
          <a:prstGeom prst="rect">
            <a:avLst/>
          </a:prstGeom>
        </p:spPr>
        <p:txBody>
          <a:bodyPr lIns="91434" tIns="45718" rIns="91434" bIns="45718"/>
          <a:lstStyle>
            <a:lvl1pPr>
              <a:defRPr sz="3200">
                <a:latin typeface="游ゴシック" panose="020B0400000000000000" pitchFamily="50" charset="-128"/>
              </a:defRPr>
            </a:lvl1pPr>
            <a:lvl2pPr>
              <a:defRPr sz="2800">
                <a:latin typeface="游ゴシック" panose="020B0400000000000000" pitchFamily="50" charset="-128"/>
              </a:defRPr>
            </a:lvl2pPr>
            <a:lvl3pPr>
              <a:defRPr sz="2400">
                <a:latin typeface="游ゴシック" panose="020B0400000000000000" pitchFamily="50" charset="-128"/>
              </a:defRPr>
            </a:lvl3pPr>
            <a:lvl4pPr>
              <a:defRPr sz="2000">
                <a:latin typeface="游ゴシック" panose="020B0400000000000000" pitchFamily="50" charset="-128"/>
              </a:defRPr>
            </a:lvl4pPr>
            <a:lvl5pPr>
              <a:defRPr sz="2000">
                <a:latin typeface="游ゴシック" panose="020B0400000000000000" pitchFamily="50"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342900" y="2073275"/>
            <a:ext cx="2255838" cy="6775450"/>
          </a:xfrm>
          <a:prstGeom prst="rect">
            <a:avLst/>
          </a:prstGeom>
        </p:spPr>
        <p:txBody>
          <a:bodyPr lIns="91434" tIns="45718" rIns="91434" bIns="45718"/>
          <a:lstStyle>
            <a:lvl1pPr marL="0" indent="0">
              <a:buNone/>
              <a:defRPr sz="1400">
                <a:latin typeface="游ゴシック" panose="020B0400000000000000" pitchFamily="50" charset="-128"/>
              </a:defRPr>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ja-JP" altLang="en-US" dirty="0"/>
              <a:t>マスター テキストの書式設定</a:t>
            </a:r>
          </a:p>
        </p:txBody>
      </p:sp>
      <p:sp>
        <p:nvSpPr>
          <p:cNvPr id="5" name="日付プレースホルダ 3">
            <a:extLst>
              <a:ext uri="{FF2B5EF4-FFF2-40B4-BE49-F238E27FC236}">
                <a16:creationId xmlns:a16="http://schemas.microsoft.com/office/drawing/2014/main" id="{757B6D60-B44E-44BC-B238-AEF17D65DBB2}"/>
              </a:ext>
            </a:extLst>
          </p:cNvPr>
          <p:cNvSpPr>
            <a:spLocks noGrp="1"/>
          </p:cNvSpPr>
          <p:nvPr>
            <p:ph type="dt" sz="half" idx="10"/>
          </p:nvPr>
        </p:nvSpPr>
        <p:spPr/>
        <p:txBody>
          <a:bodyPr/>
          <a:lstStyle>
            <a:lvl1pPr>
              <a:defRPr/>
            </a:lvl1pPr>
          </a:lstStyle>
          <a:p>
            <a:pPr>
              <a:defRPr/>
            </a:pPr>
            <a:fld id="{F4C71F57-2D6D-4B04-8056-41E91584C2CB}"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D8E79ADF-8A79-495F-9287-C60A4C97A63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4DDC4FAA-9D35-4197-80BC-065E3EBB7849}"/>
              </a:ext>
            </a:extLst>
          </p:cNvPr>
          <p:cNvSpPr>
            <a:spLocks noGrp="1"/>
          </p:cNvSpPr>
          <p:nvPr>
            <p:ph type="sldNum" sz="quarter" idx="12"/>
          </p:nvPr>
        </p:nvSpPr>
        <p:spPr/>
        <p:txBody>
          <a:bodyPr/>
          <a:lstStyle>
            <a:lvl1pPr>
              <a:defRPr/>
            </a:lvl1pPr>
          </a:lstStyle>
          <a:p>
            <a:pPr>
              <a:defRPr/>
            </a:pPr>
            <a:fld id="{264BE4B5-92B6-4586-8072-F8B8E758268B}" type="slidenum">
              <a:rPr lang="ja-JP" altLang="en-US"/>
              <a:pPr>
                <a:defRPr/>
              </a:pPr>
              <a:t>‹#›</a:t>
            </a:fld>
            <a:endParaRPr lang="ja-JP" altLang="en-US"/>
          </a:p>
        </p:txBody>
      </p:sp>
    </p:spTree>
    <p:extLst>
      <p:ext uri="{BB962C8B-B14F-4D97-AF65-F5344CB8AC3E}">
        <p14:creationId xmlns:p14="http://schemas.microsoft.com/office/powerpoint/2010/main" val="2150377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a:prstGeom prst="rect">
            <a:avLst/>
          </a:prstGeom>
        </p:spPr>
        <p:txBody>
          <a:bodyPr lIns="91434" tIns="45718" rIns="91434" bIns="45718" anchor="b"/>
          <a:lstStyle>
            <a:lvl1pPr algn="l">
              <a:defRPr sz="2000" b="1">
                <a:latin typeface="游ゴシック" panose="020B0400000000000000" pitchFamily="50"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1344613" y="885825"/>
            <a:ext cx="4114800" cy="5943600"/>
          </a:xfrm>
          <a:prstGeom prst="rect">
            <a:avLst/>
          </a:prstGeom>
        </p:spPr>
        <p:txBody>
          <a:bodyPr lIns="91434" tIns="45718" rIns="91434" bIns="45718"/>
          <a:lstStyle>
            <a:lvl1pPr marL="0" indent="0">
              <a:buNone/>
              <a:defRPr sz="3200">
                <a:latin typeface="游ゴシック" panose="020B0400000000000000" pitchFamily="50" charset="-128"/>
              </a:defRPr>
            </a:lvl1pPr>
            <a:lvl2pPr marL="457171" indent="0">
              <a:buNone/>
              <a:defRPr sz="2800"/>
            </a:lvl2pPr>
            <a:lvl3pPr marL="914342" indent="0">
              <a:buNone/>
              <a:defRPr sz="2400"/>
            </a:lvl3pPr>
            <a:lvl4pPr marL="1371513" indent="0">
              <a:buNone/>
              <a:defRPr sz="2000"/>
            </a:lvl4pPr>
            <a:lvl5pPr marL="1828684" indent="0">
              <a:buNone/>
              <a:defRPr sz="2000"/>
            </a:lvl5pPr>
            <a:lvl6pPr marL="2285855" indent="0">
              <a:buNone/>
              <a:defRPr sz="2000"/>
            </a:lvl6pPr>
            <a:lvl7pPr marL="2743026" indent="0">
              <a:buNone/>
              <a:defRPr sz="2000"/>
            </a:lvl7pPr>
            <a:lvl8pPr marL="3200198" indent="0">
              <a:buNone/>
              <a:defRPr sz="2000"/>
            </a:lvl8pPr>
            <a:lvl9pPr marL="3657369"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344613" y="7753350"/>
            <a:ext cx="4114800" cy="1162050"/>
          </a:xfrm>
          <a:prstGeom prst="rect">
            <a:avLst/>
          </a:prstGeom>
        </p:spPr>
        <p:txBody>
          <a:bodyPr lIns="91434" tIns="45718" rIns="91434" bIns="45718"/>
          <a:lstStyle>
            <a:lvl1pPr marL="0" indent="0">
              <a:buNone/>
              <a:defRPr sz="1400">
                <a:latin typeface="游ゴシック" panose="020B0400000000000000" pitchFamily="50" charset="-128"/>
              </a:defRPr>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ja-JP" altLang="en-US" dirty="0"/>
              <a:t>マスター テキストの書式設定</a:t>
            </a:r>
          </a:p>
        </p:txBody>
      </p:sp>
      <p:sp>
        <p:nvSpPr>
          <p:cNvPr id="5" name="日付プレースホルダ 3">
            <a:extLst>
              <a:ext uri="{FF2B5EF4-FFF2-40B4-BE49-F238E27FC236}">
                <a16:creationId xmlns:a16="http://schemas.microsoft.com/office/drawing/2014/main" id="{D4066C60-776A-4F11-AE74-C5AEB1147058}"/>
              </a:ext>
            </a:extLst>
          </p:cNvPr>
          <p:cNvSpPr>
            <a:spLocks noGrp="1"/>
          </p:cNvSpPr>
          <p:nvPr>
            <p:ph type="dt" sz="half" idx="10"/>
          </p:nvPr>
        </p:nvSpPr>
        <p:spPr/>
        <p:txBody>
          <a:bodyPr/>
          <a:lstStyle>
            <a:lvl1pPr>
              <a:defRPr/>
            </a:lvl1pPr>
          </a:lstStyle>
          <a:p>
            <a:pPr>
              <a:defRPr/>
            </a:pPr>
            <a:fld id="{6D89E5AD-4534-4E17-8E16-FAFBDB325B13}"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5B38D90C-DFF6-4671-9920-654ECE1503E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88275262-2093-4340-8D72-653EE7670B4D}"/>
              </a:ext>
            </a:extLst>
          </p:cNvPr>
          <p:cNvSpPr>
            <a:spLocks noGrp="1"/>
          </p:cNvSpPr>
          <p:nvPr>
            <p:ph type="sldNum" sz="quarter" idx="12"/>
          </p:nvPr>
        </p:nvSpPr>
        <p:spPr/>
        <p:txBody>
          <a:bodyPr/>
          <a:lstStyle>
            <a:lvl1pPr>
              <a:defRPr/>
            </a:lvl1pPr>
          </a:lstStyle>
          <a:p>
            <a:pPr>
              <a:defRPr/>
            </a:pPr>
            <a:fld id="{0ED22441-B9EE-4692-B49D-150F3388117B}" type="slidenum">
              <a:rPr lang="ja-JP" altLang="en-US"/>
              <a:pPr>
                <a:defRPr/>
              </a:pPr>
              <a:t>‹#›</a:t>
            </a:fld>
            <a:endParaRPr lang="ja-JP" altLang="en-US"/>
          </a:p>
        </p:txBody>
      </p:sp>
    </p:spTree>
    <p:extLst>
      <p:ext uri="{BB962C8B-B14F-4D97-AF65-F5344CB8AC3E}">
        <p14:creationId xmlns:p14="http://schemas.microsoft.com/office/powerpoint/2010/main" val="4214645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342900" y="2311401"/>
            <a:ext cx="6172200" cy="6537325"/>
          </a:xfrm>
          <a:prstGeom prst="rect">
            <a:avLst/>
          </a:prstGeom>
        </p:spPr>
        <p:txBody>
          <a:bodyPr vert="eaVert"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43E65BF3-7314-474E-AF8C-9370BD9A9FCB}"/>
              </a:ext>
            </a:extLst>
          </p:cNvPr>
          <p:cNvSpPr>
            <a:spLocks noGrp="1"/>
          </p:cNvSpPr>
          <p:nvPr>
            <p:ph type="dt" sz="half" idx="10"/>
          </p:nvPr>
        </p:nvSpPr>
        <p:spPr/>
        <p:txBody>
          <a:bodyPr/>
          <a:lstStyle>
            <a:lvl1pPr>
              <a:defRPr/>
            </a:lvl1pPr>
          </a:lstStyle>
          <a:p>
            <a:pPr>
              <a:defRPr/>
            </a:pPr>
            <a:fld id="{9919CE56-475E-42C2-B2DC-60F37D31BA48}"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BDF4E0F6-B310-4D29-86AC-C3CF8451117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C23C0BE6-B8C1-4D96-9C9C-AF10600FF660}"/>
              </a:ext>
            </a:extLst>
          </p:cNvPr>
          <p:cNvSpPr>
            <a:spLocks noGrp="1"/>
          </p:cNvSpPr>
          <p:nvPr>
            <p:ph type="sldNum" sz="quarter" idx="12"/>
          </p:nvPr>
        </p:nvSpPr>
        <p:spPr/>
        <p:txBody>
          <a:bodyPr/>
          <a:lstStyle>
            <a:lvl1pPr>
              <a:defRPr/>
            </a:lvl1pPr>
          </a:lstStyle>
          <a:p>
            <a:pPr>
              <a:defRPr/>
            </a:pPr>
            <a:fld id="{3A22FA2A-8BED-42B1-B98E-F7D82F96797D}" type="slidenum">
              <a:rPr lang="ja-JP" altLang="en-US"/>
              <a:pPr>
                <a:defRPr/>
              </a:pPr>
              <a:t>‹#›</a:t>
            </a:fld>
            <a:endParaRPr lang="ja-JP" altLang="en-US"/>
          </a:p>
        </p:txBody>
      </p:sp>
    </p:spTree>
    <p:extLst>
      <p:ext uri="{BB962C8B-B14F-4D97-AF65-F5344CB8AC3E}">
        <p14:creationId xmlns:p14="http://schemas.microsoft.com/office/powerpoint/2010/main" val="3301941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a:prstGeom prst="rect">
            <a:avLst/>
          </a:prstGeom>
        </p:spPr>
        <p:txBody>
          <a:bodyPr vert="eaVert"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342900" y="396875"/>
            <a:ext cx="4476750" cy="8451850"/>
          </a:xfrm>
          <a:prstGeom prst="rect">
            <a:avLst/>
          </a:prstGeom>
        </p:spPr>
        <p:txBody>
          <a:bodyPr vert="eaVert"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67BA9002-3ABA-4E7E-8598-781AD8405A80}"/>
              </a:ext>
            </a:extLst>
          </p:cNvPr>
          <p:cNvSpPr>
            <a:spLocks noGrp="1"/>
          </p:cNvSpPr>
          <p:nvPr>
            <p:ph type="dt" sz="half" idx="10"/>
          </p:nvPr>
        </p:nvSpPr>
        <p:spPr/>
        <p:txBody>
          <a:bodyPr/>
          <a:lstStyle>
            <a:lvl1pPr>
              <a:defRPr/>
            </a:lvl1pPr>
          </a:lstStyle>
          <a:p>
            <a:pPr>
              <a:defRPr/>
            </a:pPr>
            <a:fld id="{5D0BBE4D-7ADC-4C51-B8B0-6572EE0A637C}"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19B86E65-0C4B-4848-A4BD-DB796959E9A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6261563C-0AE1-4047-A2A4-CF827B5B210B}"/>
              </a:ext>
            </a:extLst>
          </p:cNvPr>
          <p:cNvSpPr>
            <a:spLocks noGrp="1"/>
          </p:cNvSpPr>
          <p:nvPr>
            <p:ph type="sldNum" sz="quarter" idx="12"/>
          </p:nvPr>
        </p:nvSpPr>
        <p:spPr/>
        <p:txBody>
          <a:bodyPr/>
          <a:lstStyle>
            <a:lvl1pPr>
              <a:defRPr/>
            </a:lvl1pPr>
          </a:lstStyle>
          <a:p>
            <a:pPr>
              <a:defRPr/>
            </a:pPr>
            <a:fld id="{F85942E3-431F-4F4A-802C-4C637822674F}" type="slidenum">
              <a:rPr lang="ja-JP" altLang="en-US"/>
              <a:pPr>
                <a:defRPr/>
              </a:pPr>
              <a:t>‹#›</a:t>
            </a:fld>
            <a:endParaRPr lang="ja-JP" altLang="en-US"/>
          </a:p>
        </p:txBody>
      </p:sp>
    </p:spTree>
    <p:extLst>
      <p:ext uri="{BB962C8B-B14F-4D97-AF65-F5344CB8AC3E}">
        <p14:creationId xmlns:p14="http://schemas.microsoft.com/office/powerpoint/2010/main" val="5109706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6"/>
            <a:ext cx="5829300" cy="2124075"/>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1028700" y="5613401"/>
            <a:ext cx="4800600" cy="2532063"/>
          </a:xfrm>
          <a:prstGeom prst="rect">
            <a:avLst/>
          </a:prstGeom>
        </p:spPr>
        <p:txBody>
          <a:bodyPr lIns="91434" tIns="45718" rIns="91434" bIns="45718"/>
          <a:lstStyle>
            <a:lvl1pPr marL="0" indent="0" algn="ctr">
              <a:buNone/>
              <a:defRPr>
                <a:latin typeface="游ゴシック" panose="020B0400000000000000" pitchFamily="50" charset="-128"/>
              </a:defRPr>
            </a:lvl1pPr>
            <a:lvl2pPr marL="457171" indent="0" algn="ctr">
              <a:buNone/>
              <a:defRPr/>
            </a:lvl2pPr>
            <a:lvl3pPr marL="914342" indent="0" algn="ctr">
              <a:buNone/>
              <a:defRPr/>
            </a:lvl3pPr>
            <a:lvl4pPr marL="1371513" indent="0" algn="ctr">
              <a:buNone/>
              <a:defRPr/>
            </a:lvl4pPr>
            <a:lvl5pPr marL="1828684" indent="0" algn="ctr">
              <a:buNone/>
              <a:defRPr/>
            </a:lvl5pPr>
            <a:lvl6pPr marL="2285855" indent="0" algn="ctr">
              <a:buNone/>
              <a:defRPr/>
            </a:lvl6pPr>
            <a:lvl7pPr marL="2743026" indent="0" algn="ctr">
              <a:buNone/>
              <a:defRPr/>
            </a:lvl7pPr>
            <a:lvl8pPr marL="3200198" indent="0" algn="ctr">
              <a:buNone/>
              <a:defRPr/>
            </a:lvl8pPr>
            <a:lvl9pPr marL="3657369" indent="0" algn="ctr">
              <a:buNone/>
              <a:defRPr/>
            </a:lvl9pPr>
          </a:lstStyle>
          <a:p>
            <a:r>
              <a:rPr lang="ja-JP" altLang="en-US" dirty="0"/>
              <a:t>マスター サブタイトルの書式設定</a:t>
            </a:r>
          </a:p>
        </p:txBody>
      </p:sp>
      <p:sp>
        <p:nvSpPr>
          <p:cNvPr id="4" name="日付プレースホルダ 3">
            <a:extLst>
              <a:ext uri="{FF2B5EF4-FFF2-40B4-BE49-F238E27FC236}">
                <a16:creationId xmlns:a16="http://schemas.microsoft.com/office/drawing/2014/main" id="{AFFA7EF3-6CC4-41DB-AB14-1556DDE18C98}"/>
              </a:ext>
            </a:extLst>
          </p:cNvPr>
          <p:cNvSpPr>
            <a:spLocks noGrp="1"/>
          </p:cNvSpPr>
          <p:nvPr>
            <p:ph type="dt" sz="half" idx="10"/>
          </p:nvPr>
        </p:nvSpPr>
        <p:spPr/>
        <p:txBody>
          <a:bodyPr/>
          <a:lstStyle>
            <a:lvl1pPr>
              <a:defRPr/>
            </a:lvl1pPr>
          </a:lstStyle>
          <a:p>
            <a:pPr>
              <a:defRPr/>
            </a:pPr>
            <a:fld id="{189F4E0B-C075-4A18-9FAF-0BD582F2B545}"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AC5FB24E-C5E5-4527-AB0E-7D18AC1790E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D56D257-EA58-47EF-B594-B3A82EE7C96D}"/>
              </a:ext>
            </a:extLst>
          </p:cNvPr>
          <p:cNvSpPr>
            <a:spLocks noGrp="1"/>
          </p:cNvSpPr>
          <p:nvPr>
            <p:ph type="sldNum" sz="quarter" idx="12"/>
          </p:nvPr>
        </p:nvSpPr>
        <p:spPr/>
        <p:txBody>
          <a:bodyPr/>
          <a:lstStyle>
            <a:lvl1pPr>
              <a:defRPr/>
            </a:lvl1pPr>
          </a:lstStyle>
          <a:p>
            <a:pPr>
              <a:defRPr/>
            </a:pPr>
            <a:fld id="{E420F0B6-304A-4749-94D7-534B7DDBACE7}" type="slidenum">
              <a:rPr lang="ja-JP" altLang="en-US"/>
              <a:pPr>
                <a:defRPr/>
              </a:pPr>
              <a:t>‹#›</a:t>
            </a:fld>
            <a:endParaRPr lang="ja-JP" altLang="en-US"/>
          </a:p>
        </p:txBody>
      </p:sp>
    </p:spTree>
    <p:extLst>
      <p:ext uri="{BB962C8B-B14F-4D97-AF65-F5344CB8AC3E}">
        <p14:creationId xmlns:p14="http://schemas.microsoft.com/office/powerpoint/2010/main" val="1479441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342900" y="2311401"/>
            <a:ext cx="6172200" cy="6537325"/>
          </a:xfrm>
          <a:prstGeom prst="rect">
            <a:avLst/>
          </a:prstGeom>
        </p:spPr>
        <p:txBody>
          <a:bodyPr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BD75BD9B-269B-4367-AE6A-1D573EB33B5A}"/>
              </a:ext>
            </a:extLst>
          </p:cNvPr>
          <p:cNvSpPr>
            <a:spLocks noGrp="1"/>
          </p:cNvSpPr>
          <p:nvPr>
            <p:ph type="dt" sz="half" idx="10"/>
          </p:nvPr>
        </p:nvSpPr>
        <p:spPr/>
        <p:txBody>
          <a:bodyPr/>
          <a:lstStyle>
            <a:lvl1pPr>
              <a:defRPr/>
            </a:lvl1pPr>
          </a:lstStyle>
          <a:p>
            <a:pPr>
              <a:defRPr/>
            </a:pPr>
            <a:fld id="{7CAA45D2-B19E-4B07-BED6-4459FFB2DA90}"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E4094273-0D08-49AF-B41C-FCA078984AC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04CC170-5AC0-4ED5-85A1-019AA023F296}"/>
              </a:ext>
            </a:extLst>
          </p:cNvPr>
          <p:cNvSpPr>
            <a:spLocks noGrp="1"/>
          </p:cNvSpPr>
          <p:nvPr>
            <p:ph type="sldNum" sz="quarter" idx="12"/>
          </p:nvPr>
        </p:nvSpPr>
        <p:spPr/>
        <p:txBody>
          <a:bodyPr/>
          <a:lstStyle>
            <a:lvl1pPr>
              <a:defRPr/>
            </a:lvl1pPr>
          </a:lstStyle>
          <a:p>
            <a:pPr>
              <a:defRPr/>
            </a:pPr>
            <a:fld id="{7E7EF4CF-95B6-4105-83F0-B2E41E8D1A89}" type="slidenum">
              <a:rPr lang="ja-JP" altLang="en-US"/>
              <a:pPr>
                <a:defRPr/>
              </a:pPr>
              <a:t>‹#›</a:t>
            </a:fld>
            <a:endParaRPr lang="ja-JP" altLang="en-US"/>
          </a:p>
        </p:txBody>
      </p:sp>
    </p:spTree>
    <p:extLst>
      <p:ext uri="{BB962C8B-B14F-4D97-AF65-F5344CB8AC3E}">
        <p14:creationId xmlns:p14="http://schemas.microsoft.com/office/powerpoint/2010/main" val="50818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6"/>
            <a:ext cx="5829300" cy="1966913"/>
          </a:xfrm>
          <a:prstGeom prst="rect">
            <a:avLst/>
          </a:prstGeom>
        </p:spPr>
        <p:txBody>
          <a:bodyPr lIns="91434" tIns="45718" rIns="91434" bIns="45718" anchor="t"/>
          <a:lstStyle>
            <a:lvl1pPr algn="l">
              <a:defRPr sz="4000" b="1" cap="all">
                <a:latin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541338" y="4198939"/>
            <a:ext cx="5829300" cy="2166937"/>
          </a:xfrm>
          <a:prstGeom prst="rect">
            <a:avLst/>
          </a:prstGeom>
        </p:spPr>
        <p:txBody>
          <a:bodyPr lIns="91434" tIns="45718" rIns="91434" bIns="45718" anchor="b"/>
          <a:lstStyle>
            <a:lvl1pPr marL="0" indent="0">
              <a:buNone/>
              <a:defRPr sz="2000">
                <a:latin typeface="游ゴシック" panose="020B0400000000000000" pitchFamily="50" charset="-128"/>
              </a:defRPr>
            </a:lvl1pPr>
            <a:lvl2pPr marL="457171" indent="0">
              <a:buNone/>
              <a:defRPr sz="1800"/>
            </a:lvl2pPr>
            <a:lvl3pPr marL="914342" indent="0">
              <a:buNone/>
              <a:defRPr sz="1600"/>
            </a:lvl3pPr>
            <a:lvl4pPr marL="1371513" indent="0">
              <a:buNone/>
              <a:defRPr sz="1400"/>
            </a:lvl4pPr>
            <a:lvl5pPr marL="1828684" indent="0">
              <a:buNone/>
              <a:defRPr sz="1400"/>
            </a:lvl5pPr>
            <a:lvl6pPr marL="2285855" indent="0">
              <a:buNone/>
              <a:defRPr sz="1400"/>
            </a:lvl6pPr>
            <a:lvl7pPr marL="2743026" indent="0">
              <a:buNone/>
              <a:defRPr sz="1400"/>
            </a:lvl7pPr>
            <a:lvl8pPr marL="3200198" indent="0">
              <a:buNone/>
              <a:defRPr sz="1400"/>
            </a:lvl8pPr>
            <a:lvl9pPr marL="3657369" indent="0">
              <a:buNone/>
              <a:defRPr sz="1400"/>
            </a:lvl9pPr>
          </a:lstStyle>
          <a:p>
            <a:pPr lvl="0"/>
            <a:r>
              <a:rPr lang="ja-JP" altLang="en-US" dirty="0"/>
              <a:t>マスター テキストの書式設定</a:t>
            </a:r>
          </a:p>
        </p:txBody>
      </p:sp>
      <p:sp>
        <p:nvSpPr>
          <p:cNvPr id="4" name="日付プレースホルダ 3">
            <a:extLst>
              <a:ext uri="{FF2B5EF4-FFF2-40B4-BE49-F238E27FC236}">
                <a16:creationId xmlns:a16="http://schemas.microsoft.com/office/drawing/2014/main" id="{094EACA0-9F10-422A-9848-0A7FE00C97D7}"/>
              </a:ext>
            </a:extLst>
          </p:cNvPr>
          <p:cNvSpPr>
            <a:spLocks noGrp="1"/>
          </p:cNvSpPr>
          <p:nvPr>
            <p:ph type="dt" sz="half" idx="10"/>
          </p:nvPr>
        </p:nvSpPr>
        <p:spPr/>
        <p:txBody>
          <a:bodyPr/>
          <a:lstStyle>
            <a:lvl1pPr>
              <a:defRPr/>
            </a:lvl1pPr>
          </a:lstStyle>
          <a:p>
            <a:pPr>
              <a:defRPr/>
            </a:pPr>
            <a:fld id="{4C7136FA-7017-4447-992E-B3CA156F60B3}"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F37C162F-F21D-4E56-B00C-A5874EA6E47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E2EC45D-DFFE-4FFD-A891-4A3E97778213}"/>
              </a:ext>
            </a:extLst>
          </p:cNvPr>
          <p:cNvSpPr>
            <a:spLocks noGrp="1"/>
          </p:cNvSpPr>
          <p:nvPr>
            <p:ph type="sldNum" sz="quarter" idx="12"/>
          </p:nvPr>
        </p:nvSpPr>
        <p:spPr/>
        <p:txBody>
          <a:bodyPr/>
          <a:lstStyle>
            <a:lvl1pPr>
              <a:defRPr/>
            </a:lvl1pPr>
          </a:lstStyle>
          <a:p>
            <a:pPr>
              <a:defRPr/>
            </a:pPr>
            <a:fld id="{34CA26A1-840B-4C11-A34E-3BF2DA7D6F1F}" type="slidenum">
              <a:rPr lang="ja-JP" altLang="en-US"/>
              <a:pPr>
                <a:defRPr/>
              </a:pPr>
              <a:t>‹#›</a:t>
            </a:fld>
            <a:endParaRPr lang="ja-JP" altLang="en-US"/>
          </a:p>
        </p:txBody>
      </p:sp>
    </p:spTree>
    <p:extLst>
      <p:ext uri="{BB962C8B-B14F-4D97-AF65-F5344CB8AC3E}">
        <p14:creationId xmlns:p14="http://schemas.microsoft.com/office/powerpoint/2010/main" val="3498901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342900" y="2311401"/>
            <a:ext cx="3009900" cy="6537325"/>
          </a:xfrm>
          <a:prstGeom prst="rect">
            <a:avLst/>
          </a:prstGeom>
        </p:spPr>
        <p:txBody>
          <a:bodyPr lIns="91434" tIns="45718" rIns="91434" bIns="45718"/>
          <a:lstStyle>
            <a:lvl1pPr>
              <a:defRPr sz="2800">
                <a:latin typeface="游ゴシック" panose="020B0400000000000000" pitchFamily="50" charset="-128"/>
              </a:defRPr>
            </a:lvl1pPr>
            <a:lvl2pPr>
              <a:defRPr sz="2400">
                <a:latin typeface="游ゴシック" panose="020B0400000000000000" pitchFamily="50" charset="-128"/>
              </a:defRPr>
            </a:lvl2pPr>
            <a:lvl3pPr>
              <a:defRPr sz="2000">
                <a:latin typeface="游ゴシック" panose="020B0400000000000000" pitchFamily="50" charset="-128"/>
              </a:defRPr>
            </a:lvl3pPr>
            <a:lvl4pPr>
              <a:defRPr sz="1800">
                <a:latin typeface="游ゴシック" panose="020B0400000000000000" pitchFamily="50" charset="-128"/>
              </a:defRPr>
            </a:lvl4pPr>
            <a:lvl5pPr>
              <a:defRPr sz="1800">
                <a:latin typeface="游ゴシック" panose="020B0400000000000000"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311401"/>
            <a:ext cx="3009900" cy="6537325"/>
          </a:xfrm>
          <a:prstGeom prst="rect">
            <a:avLst/>
          </a:prstGeom>
        </p:spPr>
        <p:txBody>
          <a:bodyPr lIns="91434" tIns="45718" rIns="91434" bIns="45718"/>
          <a:lstStyle>
            <a:lvl1pPr>
              <a:defRPr sz="2800">
                <a:latin typeface="游ゴシック" panose="020B0400000000000000" pitchFamily="50" charset="-128"/>
              </a:defRPr>
            </a:lvl1pPr>
            <a:lvl2pPr>
              <a:defRPr sz="2400">
                <a:latin typeface="游ゴシック" panose="020B0400000000000000" pitchFamily="50" charset="-128"/>
              </a:defRPr>
            </a:lvl2pPr>
            <a:lvl3pPr>
              <a:defRPr sz="2000">
                <a:latin typeface="游ゴシック" panose="020B0400000000000000" pitchFamily="50" charset="-128"/>
              </a:defRPr>
            </a:lvl3pPr>
            <a:lvl4pPr>
              <a:defRPr sz="1800">
                <a:latin typeface="游ゴシック" panose="020B0400000000000000" pitchFamily="50" charset="-128"/>
              </a:defRPr>
            </a:lvl4pPr>
            <a:lvl5pPr>
              <a:defRPr sz="1800">
                <a:latin typeface="游ゴシック" panose="020B0400000000000000"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日付プレースホルダ 3">
            <a:extLst>
              <a:ext uri="{FF2B5EF4-FFF2-40B4-BE49-F238E27FC236}">
                <a16:creationId xmlns:a16="http://schemas.microsoft.com/office/drawing/2014/main" id="{4929A23D-6202-47DE-A0FA-CDF860F18ED9}"/>
              </a:ext>
            </a:extLst>
          </p:cNvPr>
          <p:cNvSpPr>
            <a:spLocks noGrp="1"/>
          </p:cNvSpPr>
          <p:nvPr>
            <p:ph type="dt" sz="half" idx="10"/>
          </p:nvPr>
        </p:nvSpPr>
        <p:spPr/>
        <p:txBody>
          <a:bodyPr/>
          <a:lstStyle>
            <a:lvl1pPr>
              <a:defRPr/>
            </a:lvl1pPr>
          </a:lstStyle>
          <a:p>
            <a:pPr>
              <a:defRPr/>
            </a:pPr>
            <a:fld id="{356B9ED5-00BF-447A-B4C3-343EAEEFE6F2}"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87A33A8B-A202-44F5-8B82-B890C8F402B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E5FE9582-7AC9-4F66-9DA1-B26DC9A98245}"/>
              </a:ext>
            </a:extLst>
          </p:cNvPr>
          <p:cNvSpPr>
            <a:spLocks noGrp="1"/>
          </p:cNvSpPr>
          <p:nvPr>
            <p:ph type="sldNum" sz="quarter" idx="12"/>
          </p:nvPr>
        </p:nvSpPr>
        <p:spPr/>
        <p:txBody>
          <a:bodyPr/>
          <a:lstStyle>
            <a:lvl1pPr>
              <a:defRPr/>
            </a:lvl1pPr>
          </a:lstStyle>
          <a:p>
            <a:pPr>
              <a:defRPr/>
            </a:pPr>
            <a:fld id="{DFC1E5DE-E4E0-4FA3-BEE6-6F0DD4E5B20F}" type="slidenum">
              <a:rPr lang="ja-JP" altLang="en-US"/>
              <a:pPr>
                <a:defRPr/>
              </a:pPr>
              <a:t>‹#›</a:t>
            </a:fld>
            <a:endParaRPr lang="ja-JP" altLang="en-US"/>
          </a:p>
        </p:txBody>
      </p:sp>
    </p:spTree>
    <p:extLst>
      <p:ext uri="{BB962C8B-B14F-4D97-AF65-F5344CB8AC3E}">
        <p14:creationId xmlns:p14="http://schemas.microsoft.com/office/powerpoint/2010/main" val="230766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342900" y="2311401"/>
            <a:ext cx="3009900" cy="6537325"/>
          </a:xfrm>
          <a:prstGeom prst="rect">
            <a:avLst/>
          </a:prstGeom>
        </p:spPr>
        <p:txBody>
          <a:bodyPr lIns="91434" tIns="45718" rIns="91434" bIns="45718"/>
          <a:lstStyle>
            <a:lvl1pPr>
              <a:defRPr sz="2800">
                <a:latin typeface="游ゴシック" panose="020B0400000000000000" pitchFamily="50" charset="-128"/>
              </a:defRPr>
            </a:lvl1pPr>
            <a:lvl2pPr>
              <a:defRPr sz="2400">
                <a:latin typeface="游ゴシック" panose="020B0400000000000000" pitchFamily="50" charset="-128"/>
              </a:defRPr>
            </a:lvl2pPr>
            <a:lvl3pPr>
              <a:defRPr sz="2000">
                <a:latin typeface="游ゴシック" panose="020B0400000000000000" pitchFamily="50" charset="-128"/>
              </a:defRPr>
            </a:lvl3pPr>
            <a:lvl4pPr>
              <a:defRPr sz="1800">
                <a:latin typeface="游ゴシック" panose="020B0400000000000000" pitchFamily="50" charset="-128"/>
              </a:defRPr>
            </a:lvl4pPr>
            <a:lvl5pPr>
              <a:defRPr sz="1800">
                <a:latin typeface="游ゴシック" panose="020B0400000000000000"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311401"/>
            <a:ext cx="3009900" cy="6537325"/>
          </a:xfrm>
          <a:prstGeom prst="rect">
            <a:avLst/>
          </a:prstGeom>
        </p:spPr>
        <p:txBody>
          <a:bodyPr lIns="91434" tIns="45718" rIns="91434" bIns="45718"/>
          <a:lstStyle>
            <a:lvl1pPr>
              <a:defRPr sz="2800">
                <a:latin typeface="游ゴシック" panose="020B0400000000000000" pitchFamily="50" charset="-128"/>
              </a:defRPr>
            </a:lvl1pPr>
            <a:lvl2pPr>
              <a:defRPr sz="2400">
                <a:latin typeface="游ゴシック" panose="020B0400000000000000" pitchFamily="50" charset="-128"/>
              </a:defRPr>
            </a:lvl2pPr>
            <a:lvl3pPr>
              <a:defRPr sz="2000">
                <a:latin typeface="游ゴシック" panose="020B0400000000000000" pitchFamily="50" charset="-128"/>
              </a:defRPr>
            </a:lvl3pPr>
            <a:lvl4pPr>
              <a:defRPr sz="1800">
                <a:latin typeface="游ゴシック" panose="020B0400000000000000" pitchFamily="50" charset="-128"/>
              </a:defRPr>
            </a:lvl4pPr>
            <a:lvl5pPr>
              <a:defRPr sz="1800">
                <a:latin typeface="游ゴシック" panose="020B0400000000000000"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日付プレースホルダ 3">
            <a:extLst>
              <a:ext uri="{FF2B5EF4-FFF2-40B4-BE49-F238E27FC236}">
                <a16:creationId xmlns:a16="http://schemas.microsoft.com/office/drawing/2014/main" id="{D64D9DB2-9264-43B0-9CC9-46FD5D0B5065}"/>
              </a:ext>
            </a:extLst>
          </p:cNvPr>
          <p:cNvSpPr>
            <a:spLocks noGrp="1"/>
          </p:cNvSpPr>
          <p:nvPr>
            <p:ph type="dt" sz="half" idx="10"/>
          </p:nvPr>
        </p:nvSpPr>
        <p:spPr/>
        <p:txBody>
          <a:bodyPr/>
          <a:lstStyle>
            <a:lvl1pPr>
              <a:defRPr/>
            </a:lvl1pPr>
          </a:lstStyle>
          <a:p>
            <a:pPr>
              <a:defRPr/>
            </a:pPr>
            <a:fld id="{A62BC4F7-9150-43DC-AF68-EDAB22234770}"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D6E7F87C-D5C5-4AC8-B9EE-903EDBBC33C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ABF1C399-BB41-4D96-AB72-EA6ED837BC08}"/>
              </a:ext>
            </a:extLst>
          </p:cNvPr>
          <p:cNvSpPr>
            <a:spLocks noGrp="1"/>
          </p:cNvSpPr>
          <p:nvPr>
            <p:ph type="sldNum" sz="quarter" idx="12"/>
          </p:nvPr>
        </p:nvSpPr>
        <p:spPr/>
        <p:txBody>
          <a:bodyPr/>
          <a:lstStyle>
            <a:lvl1pPr>
              <a:defRPr/>
            </a:lvl1pPr>
          </a:lstStyle>
          <a:p>
            <a:pPr>
              <a:defRPr/>
            </a:pPr>
            <a:fld id="{374F6EA1-8A6E-447D-8652-D3751F86650D}" type="slidenum">
              <a:rPr lang="ja-JP" altLang="en-US"/>
              <a:pPr>
                <a:defRPr/>
              </a:pPr>
              <a:t>‹#›</a:t>
            </a:fld>
            <a:endParaRPr lang="ja-JP" altLang="en-US"/>
          </a:p>
        </p:txBody>
      </p:sp>
    </p:spTree>
    <p:extLst>
      <p:ext uri="{BB962C8B-B14F-4D97-AF65-F5344CB8AC3E}">
        <p14:creationId xmlns:p14="http://schemas.microsoft.com/office/powerpoint/2010/main" val="20791517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342900" y="2217739"/>
            <a:ext cx="3030538" cy="923925"/>
          </a:xfrm>
          <a:prstGeom prst="rect">
            <a:avLst/>
          </a:prstGeom>
        </p:spPr>
        <p:txBody>
          <a:bodyPr lIns="91434" tIns="45718" rIns="91434" bIns="45718" anchor="b"/>
          <a:lstStyle>
            <a:lvl1pPr marL="0" indent="0">
              <a:buNone/>
              <a:defRPr sz="2400" b="1">
                <a:latin typeface="游ゴシック" panose="020B0400000000000000" pitchFamily="50" charset="-128"/>
              </a:defRPr>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342900" y="3141663"/>
            <a:ext cx="3030538" cy="5707062"/>
          </a:xfrm>
          <a:prstGeom prst="rect">
            <a:avLst/>
          </a:prstGeom>
        </p:spPr>
        <p:txBody>
          <a:bodyPr lIns="91434" tIns="45718" rIns="91434" bIns="45718"/>
          <a:lstStyle>
            <a:lvl1pPr>
              <a:defRPr sz="2400">
                <a:latin typeface="游ゴシック" panose="020B0400000000000000" pitchFamily="50" charset="-128"/>
              </a:defRPr>
            </a:lvl1pPr>
            <a:lvl2pPr>
              <a:defRPr sz="2000">
                <a:latin typeface="游ゴシック" panose="020B0400000000000000" pitchFamily="50" charset="-128"/>
              </a:defRPr>
            </a:lvl2pPr>
            <a:lvl3pPr>
              <a:defRPr sz="1800">
                <a:latin typeface="游ゴシック" panose="020B0400000000000000" pitchFamily="50" charset="-128"/>
              </a:defRPr>
            </a:lvl3pPr>
            <a:lvl4pPr>
              <a:defRPr sz="1600">
                <a:latin typeface="游ゴシック" panose="020B0400000000000000" pitchFamily="50" charset="-128"/>
              </a:defRPr>
            </a:lvl4pPr>
            <a:lvl5pPr>
              <a:defRPr sz="1600">
                <a:latin typeface="游ゴシック" panose="020B0400000000000000" pitchFamily="50" charset="-128"/>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84564" y="2217739"/>
            <a:ext cx="3030537" cy="923925"/>
          </a:xfrm>
          <a:prstGeom prst="rect">
            <a:avLst/>
          </a:prstGeom>
        </p:spPr>
        <p:txBody>
          <a:bodyPr lIns="91434" tIns="45718" rIns="91434" bIns="45718" anchor="b"/>
          <a:lstStyle>
            <a:lvl1pPr marL="0" indent="0">
              <a:buNone/>
              <a:defRPr sz="2400" b="1">
                <a:latin typeface="游ゴシック" panose="020B0400000000000000" pitchFamily="50" charset="-128"/>
              </a:defRPr>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84564" y="3141663"/>
            <a:ext cx="3030537" cy="5707062"/>
          </a:xfrm>
          <a:prstGeom prst="rect">
            <a:avLst/>
          </a:prstGeom>
        </p:spPr>
        <p:txBody>
          <a:bodyPr lIns="91434" tIns="45718" rIns="91434" bIns="45718"/>
          <a:lstStyle>
            <a:lvl1pPr>
              <a:defRPr sz="2400">
                <a:latin typeface="游ゴシック" panose="020B0400000000000000" pitchFamily="50" charset="-128"/>
              </a:defRPr>
            </a:lvl1pPr>
            <a:lvl2pPr>
              <a:defRPr sz="2000">
                <a:latin typeface="游ゴシック" panose="020B0400000000000000" pitchFamily="50" charset="-128"/>
              </a:defRPr>
            </a:lvl2pPr>
            <a:lvl3pPr>
              <a:defRPr sz="1800">
                <a:latin typeface="游ゴシック" panose="020B0400000000000000" pitchFamily="50" charset="-128"/>
              </a:defRPr>
            </a:lvl3pPr>
            <a:lvl4pPr>
              <a:defRPr sz="1600">
                <a:latin typeface="游ゴシック" panose="020B0400000000000000" pitchFamily="50" charset="-128"/>
              </a:defRPr>
            </a:lvl4pPr>
            <a:lvl5pPr>
              <a:defRPr sz="1600">
                <a:latin typeface="游ゴシック" panose="020B0400000000000000" pitchFamily="50" charset="-128"/>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日付プレースホルダ 3">
            <a:extLst>
              <a:ext uri="{FF2B5EF4-FFF2-40B4-BE49-F238E27FC236}">
                <a16:creationId xmlns:a16="http://schemas.microsoft.com/office/drawing/2014/main" id="{09F32BB2-74C8-42E3-8453-B4DBFF739B28}"/>
              </a:ext>
            </a:extLst>
          </p:cNvPr>
          <p:cNvSpPr>
            <a:spLocks noGrp="1"/>
          </p:cNvSpPr>
          <p:nvPr>
            <p:ph type="dt" sz="half" idx="10"/>
          </p:nvPr>
        </p:nvSpPr>
        <p:spPr/>
        <p:txBody>
          <a:bodyPr/>
          <a:lstStyle>
            <a:lvl1pPr>
              <a:defRPr/>
            </a:lvl1pPr>
          </a:lstStyle>
          <a:p>
            <a:pPr>
              <a:defRPr/>
            </a:pPr>
            <a:fld id="{333B468D-0BDF-4A7C-A945-494C6890B9B3}" type="datetimeFigureOut">
              <a:rPr lang="ja-JP" altLang="en-US"/>
              <a:pPr>
                <a:defRPr/>
              </a:pPr>
              <a:t>2023/6/5</a:t>
            </a:fld>
            <a:endParaRPr lang="ja-JP" altLang="en-US"/>
          </a:p>
        </p:txBody>
      </p:sp>
      <p:sp>
        <p:nvSpPr>
          <p:cNvPr id="8" name="フッター プレースホルダ 4">
            <a:extLst>
              <a:ext uri="{FF2B5EF4-FFF2-40B4-BE49-F238E27FC236}">
                <a16:creationId xmlns:a16="http://schemas.microsoft.com/office/drawing/2014/main" id="{59093A45-FA84-4520-87C6-A1D739F82666}"/>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66D7D584-732D-4712-B640-5E594BF39616}"/>
              </a:ext>
            </a:extLst>
          </p:cNvPr>
          <p:cNvSpPr>
            <a:spLocks noGrp="1"/>
          </p:cNvSpPr>
          <p:nvPr>
            <p:ph type="sldNum" sz="quarter" idx="12"/>
          </p:nvPr>
        </p:nvSpPr>
        <p:spPr/>
        <p:txBody>
          <a:bodyPr/>
          <a:lstStyle>
            <a:lvl1pPr>
              <a:defRPr/>
            </a:lvl1pPr>
          </a:lstStyle>
          <a:p>
            <a:pPr>
              <a:defRPr/>
            </a:pPr>
            <a:fld id="{8FCFAB65-C9AB-43D6-9E7A-0CEB3B5BCEB0}" type="slidenum">
              <a:rPr lang="ja-JP" altLang="en-US"/>
              <a:pPr>
                <a:defRPr/>
              </a:pPr>
              <a:t>‹#›</a:t>
            </a:fld>
            <a:endParaRPr lang="ja-JP" altLang="en-US"/>
          </a:p>
        </p:txBody>
      </p:sp>
    </p:spTree>
    <p:extLst>
      <p:ext uri="{BB962C8B-B14F-4D97-AF65-F5344CB8AC3E}">
        <p14:creationId xmlns:p14="http://schemas.microsoft.com/office/powerpoint/2010/main" val="40307719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日付プレースホルダ 3">
            <a:extLst>
              <a:ext uri="{FF2B5EF4-FFF2-40B4-BE49-F238E27FC236}">
                <a16:creationId xmlns:a16="http://schemas.microsoft.com/office/drawing/2014/main" id="{4CC9ABC2-17F2-446A-8CA7-0E31D7FFEFA2}"/>
              </a:ext>
            </a:extLst>
          </p:cNvPr>
          <p:cNvSpPr>
            <a:spLocks noGrp="1"/>
          </p:cNvSpPr>
          <p:nvPr>
            <p:ph type="dt" sz="half" idx="10"/>
          </p:nvPr>
        </p:nvSpPr>
        <p:spPr/>
        <p:txBody>
          <a:bodyPr/>
          <a:lstStyle>
            <a:lvl1pPr>
              <a:defRPr/>
            </a:lvl1pPr>
          </a:lstStyle>
          <a:p>
            <a:pPr>
              <a:defRPr/>
            </a:pPr>
            <a:fld id="{F1E91B35-981A-48F6-89A0-823A878D125D}" type="datetimeFigureOut">
              <a:rPr lang="ja-JP" altLang="en-US"/>
              <a:pPr>
                <a:defRPr/>
              </a:pPr>
              <a:t>2023/6/5</a:t>
            </a:fld>
            <a:endParaRPr lang="ja-JP" altLang="en-US"/>
          </a:p>
        </p:txBody>
      </p:sp>
      <p:sp>
        <p:nvSpPr>
          <p:cNvPr id="4" name="フッター プレースホルダ 4">
            <a:extLst>
              <a:ext uri="{FF2B5EF4-FFF2-40B4-BE49-F238E27FC236}">
                <a16:creationId xmlns:a16="http://schemas.microsoft.com/office/drawing/2014/main" id="{67C84AFA-AE4A-4D12-9146-273C4E1BB31C}"/>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E1D89A81-EE78-46C3-B20D-69EA7050F0CE}"/>
              </a:ext>
            </a:extLst>
          </p:cNvPr>
          <p:cNvSpPr>
            <a:spLocks noGrp="1"/>
          </p:cNvSpPr>
          <p:nvPr>
            <p:ph type="sldNum" sz="quarter" idx="12"/>
          </p:nvPr>
        </p:nvSpPr>
        <p:spPr/>
        <p:txBody>
          <a:bodyPr/>
          <a:lstStyle>
            <a:lvl1pPr>
              <a:defRPr/>
            </a:lvl1pPr>
          </a:lstStyle>
          <a:p>
            <a:pPr>
              <a:defRPr/>
            </a:pPr>
            <a:fld id="{1C89D942-C9C0-4381-BD2A-89E16674A8C4}" type="slidenum">
              <a:rPr lang="ja-JP" altLang="en-US"/>
              <a:pPr>
                <a:defRPr/>
              </a:pPr>
              <a:t>‹#›</a:t>
            </a:fld>
            <a:endParaRPr lang="ja-JP" altLang="en-US"/>
          </a:p>
        </p:txBody>
      </p:sp>
    </p:spTree>
    <p:extLst>
      <p:ext uri="{BB962C8B-B14F-4D97-AF65-F5344CB8AC3E}">
        <p14:creationId xmlns:p14="http://schemas.microsoft.com/office/powerpoint/2010/main" val="4282499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BC24F2DC-B050-4910-A8F8-E01B49F859D6}"/>
              </a:ext>
            </a:extLst>
          </p:cNvPr>
          <p:cNvSpPr>
            <a:spLocks noGrp="1"/>
          </p:cNvSpPr>
          <p:nvPr>
            <p:ph type="dt" sz="half" idx="10"/>
          </p:nvPr>
        </p:nvSpPr>
        <p:spPr/>
        <p:txBody>
          <a:bodyPr/>
          <a:lstStyle>
            <a:lvl1pPr>
              <a:defRPr/>
            </a:lvl1pPr>
          </a:lstStyle>
          <a:p>
            <a:pPr>
              <a:defRPr/>
            </a:pPr>
            <a:fld id="{0769D24C-B7BE-48B8-A6FF-CAB9569DFEC4}" type="datetimeFigureOut">
              <a:rPr lang="ja-JP" altLang="en-US"/>
              <a:pPr>
                <a:defRPr/>
              </a:pPr>
              <a:t>2023/6/5</a:t>
            </a:fld>
            <a:endParaRPr lang="ja-JP" altLang="en-US"/>
          </a:p>
        </p:txBody>
      </p:sp>
      <p:sp>
        <p:nvSpPr>
          <p:cNvPr id="3" name="フッター プレースホルダ 4">
            <a:extLst>
              <a:ext uri="{FF2B5EF4-FFF2-40B4-BE49-F238E27FC236}">
                <a16:creationId xmlns:a16="http://schemas.microsoft.com/office/drawing/2014/main" id="{6390DF6A-0B24-4124-8FB5-EBD333AF8342}"/>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46DDF0F3-1F51-4564-B298-A48BBA9F5B20}"/>
              </a:ext>
            </a:extLst>
          </p:cNvPr>
          <p:cNvSpPr>
            <a:spLocks noGrp="1"/>
          </p:cNvSpPr>
          <p:nvPr>
            <p:ph type="sldNum" sz="quarter" idx="12"/>
          </p:nvPr>
        </p:nvSpPr>
        <p:spPr/>
        <p:txBody>
          <a:bodyPr/>
          <a:lstStyle>
            <a:lvl1pPr>
              <a:defRPr/>
            </a:lvl1pPr>
          </a:lstStyle>
          <a:p>
            <a:pPr>
              <a:defRPr/>
            </a:pPr>
            <a:fld id="{D02E1015-09E6-4465-899F-138D1DD74406}" type="slidenum">
              <a:rPr lang="ja-JP" altLang="en-US"/>
              <a:pPr>
                <a:defRPr/>
              </a:pPr>
              <a:t>‹#›</a:t>
            </a:fld>
            <a:endParaRPr lang="ja-JP" altLang="en-US"/>
          </a:p>
        </p:txBody>
      </p:sp>
    </p:spTree>
    <p:extLst>
      <p:ext uri="{BB962C8B-B14F-4D97-AF65-F5344CB8AC3E}">
        <p14:creationId xmlns:p14="http://schemas.microsoft.com/office/powerpoint/2010/main" val="2829591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a:prstGeom prst="rect">
            <a:avLst/>
          </a:prstGeom>
        </p:spPr>
        <p:txBody>
          <a:bodyPr lIns="91434" tIns="45718" rIns="91434" bIns="45718" anchor="b"/>
          <a:lstStyle>
            <a:lvl1pPr algn="l">
              <a:defRPr sz="2000" b="1">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681288" y="393701"/>
            <a:ext cx="3833812" cy="8455025"/>
          </a:xfrm>
          <a:prstGeom prst="rect">
            <a:avLst/>
          </a:prstGeom>
        </p:spPr>
        <p:txBody>
          <a:bodyPr lIns="91434" tIns="45718" rIns="91434" bIns="45718"/>
          <a:lstStyle>
            <a:lvl1pPr>
              <a:defRPr sz="3200">
                <a:latin typeface="游ゴシック" panose="020B0400000000000000" pitchFamily="50" charset="-128"/>
              </a:defRPr>
            </a:lvl1pPr>
            <a:lvl2pPr>
              <a:defRPr sz="2800">
                <a:latin typeface="游ゴシック" panose="020B0400000000000000" pitchFamily="50" charset="-128"/>
              </a:defRPr>
            </a:lvl2pPr>
            <a:lvl3pPr>
              <a:defRPr sz="2400">
                <a:latin typeface="游ゴシック" panose="020B0400000000000000" pitchFamily="50" charset="-128"/>
              </a:defRPr>
            </a:lvl3pPr>
            <a:lvl4pPr>
              <a:defRPr sz="2000">
                <a:latin typeface="游ゴシック" panose="020B0400000000000000" pitchFamily="50" charset="-128"/>
              </a:defRPr>
            </a:lvl4pPr>
            <a:lvl5pPr>
              <a:defRPr sz="2000">
                <a:latin typeface="游ゴシック" panose="020B0400000000000000" pitchFamily="50"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342900" y="2073275"/>
            <a:ext cx="2255838" cy="6775450"/>
          </a:xfrm>
          <a:prstGeom prst="rect">
            <a:avLst/>
          </a:prstGeom>
        </p:spPr>
        <p:txBody>
          <a:bodyPr lIns="91434" tIns="45718" rIns="91434" bIns="45718"/>
          <a:lstStyle>
            <a:lvl1pPr marL="0" indent="0">
              <a:buNone/>
              <a:defRPr sz="1400">
                <a:latin typeface="游ゴシック" panose="020B0400000000000000" pitchFamily="50" charset="-128"/>
              </a:defRPr>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ja-JP" altLang="en-US" dirty="0"/>
              <a:t>マスター テキストの書式設定</a:t>
            </a:r>
          </a:p>
        </p:txBody>
      </p:sp>
      <p:sp>
        <p:nvSpPr>
          <p:cNvPr id="5" name="日付プレースホルダ 3">
            <a:extLst>
              <a:ext uri="{FF2B5EF4-FFF2-40B4-BE49-F238E27FC236}">
                <a16:creationId xmlns:a16="http://schemas.microsoft.com/office/drawing/2014/main" id="{1657CF52-C5D9-442B-9904-E691C25E03EA}"/>
              </a:ext>
            </a:extLst>
          </p:cNvPr>
          <p:cNvSpPr>
            <a:spLocks noGrp="1"/>
          </p:cNvSpPr>
          <p:nvPr>
            <p:ph type="dt" sz="half" idx="10"/>
          </p:nvPr>
        </p:nvSpPr>
        <p:spPr/>
        <p:txBody>
          <a:bodyPr/>
          <a:lstStyle>
            <a:lvl1pPr>
              <a:defRPr/>
            </a:lvl1pPr>
          </a:lstStyle>
          <a:p>
            <a:pPr>
              <a:defRPr/>
            </a:pPr>
            <a:fld id="{6C04B094-A8DA-437C-8469-78E902DF8629}"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CD18357B-DD29-4B4C-9020-DAEB27B5D8A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29B73E5E-96CD-49DA-A622-DB7EDC6DDDCC}"/>
              </a:ext>
            </a:extLst>
          </p:cNvPr>
          <p:cNvSpPr>
            <a:spLocks noGrp="1"/>
          </p:cNvSpPr>
          <p:nvPr>
            <p:ph type="sldNum" sz="quarter" idx="12"/>
          </p:nvPr>
        </p:nvSpPr>
        <p:spPr/>
        <p:txBody>
          <a:bodyPr/>
          <a:lstStyle>
            <a:lvl1pPr>
              <a:defRPr/>
            </a:lvl1pPr>
          </a:lstStyle>
          <a:p>
            <a:pPr>
              <a:defRPr/>
            </a:pPr>
            <a:fld id="{C3307F7C-609A-491E-9594-B3F9B4E835AA}" type="slidenum">
              <a:rPr lang="ja-JP" altLang="en-US"/>
              <a:pPr>
                <a:defRPr/>
              </a:pPr>
              <a:t>‹#›</a:t>
            </a:fld>
            <a:endParaRPr lang="ja-JP" altLang="en-US"/>
          </a:p>
        </p:txBody>
      </p:sp>
    </p:spTree>
    <p:extLst>
      <p:ext uri="{BB962C8B-B14F-4D97-AF65-F5344CB8AC3E}">
        <p14:creationId xmlns:p14="http://schemas.microsoft.com/office/powerpoint/2010/main" val="3440334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a:prstGeom prst="rect">
            <a:avLst/>
          </a:prstGeom>
        </p:spPr>
        <p:txBody>
          <a:bodyPr lIns="91434" tIns="45718" rIns="91434" bIns="45718" anchor="b"/>
          <a:lstStyle>
            <a:lvl1pPr algn="l">
              <a:defRPr sz="2000" b="1">
                <a:latin typeface="游ゴシック" panose="020B0400000000000000" pitchFamily="50"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1344613" y="885825"/>
            <a:ext cx="4114800" cy="5943600"/>
          </a:xfrm>
          <a:prstGeom prst="rect">
            <a:avLst/>
          </a:prstGeom>
        </p:spPr>
        <p:txBody>
          <a:bodyPr lIns="91434" tIns="45718" rIns="91434" bIns="45718"/>
          <a:lstStyle>
            <a:lvl1pPr marL="0" indent="0">
              <a:buNone/>
              <a:defRPr sz="3200">
                <a:latin typeface="游ゴシック" panose="020B0400000000000000" pitchFamily="50" charset="-128"/>
              </a:defRPr>
            </a:lvl1pPr>
            <a:lvl2pPr marL="457171" indent="0">
              <a:buNone/>
              <a:defRPr sz="2800"/>
            </a:lvl2pPr>
            <a:lvl3pPr marL="914342" indent="0">
              <a:buNone/>
              <a:defRPr sz="2400"/>
            </a:lvl3pPr>
            <a:lvl4pPr marL="1371513" indent="0">
              <a:buNone/>
              <a:defRPr sz="2000"/>
            </a:lvl4pPr>
            <a:lvl5pPr marL="1828684" indent="0">
              <a:buNone/>
              <a:defRPr sz="2000"/>
            </a:lvl5pPr>
            <a:lvl6pPr marL="2285855" indent="0">
              <a:buNone/>
              <a:defRPr sz="2000"/>
            </a:lvl6pPr>
            <a:lvl7pPr marL="2743026" indent="0">
              <a:buNone/>
              <a:defRPr sz="2000"/>
            </a:lvl7pPr>
            <a:lvl8pPr marL="3200198" indent="0">
              <a:buNone/>
              <a:defRPr sz="2000"/>
            </a:lvl8pPr>
            <a:lvl9pPr marL="3657369"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344613" y="7753350"/>
            <a:ext cx="4114800" cy="1162050"/>
          </a:xfrm>
          <a:prstGeom prst="rect">
            <a:avLst/>
          </a:prstGeom>
        </p:spPr>
        <p:txBody>
          <a:bodyPr lIns="91434" tIns="45718" rIns="91434" bIns="45718"/>
          <a:lstStyle>
            <a:lvl1pPr marL="0" indent="0">
              <a:buNone/>
              <a:defRPr sz="1400">
                <a:latin typeface="游ゴシック" panose="020B0400000000000000" pitchFamily="50" charset="-128"/>
              </a:defRPr>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ja-JP" altLang="en-US" dirty="0"/>
              <a:t>マスター テキストの書式設定</a:t>
            </a:r>
          </a:p>
        </p:txBody>
      </p:sp>
      <p:sp>
        <p:nvSpPr>
          <p:cNvPr id="5" name="日付プレースホルダ 3">
            <a:extLst>
              <a:ext uri="{FF2B5EF4-FFF2-40B4-BE49-F238E27FC236}">
                <a16:creationId xmlns:a16="http://schemas.microsoft.com/office/drawing/2014/main" id="{8CDC2DCA-C48A-4A4A-A400-6C5549FEBEF9}"/>
              </a:ext>
            </a:extLst>
          </p:cNvPr>
          <p:cNvSpPr>
            <a:spLocks noGrp="1"/>
          </p:cNvSpPr>
          <p:nvPr>
            <p:ph type="dt" sz="half" idx="10"/>
          </p:nvPr>
        </p:nvSpPr>
        <p:spPr/>
        <p:txBody>
          <a:bodyPr/>
          <a:lstStyle>
            <a:lvl1pPr>
              <a:defRPr/>
            </a:lvl1pPr>
          </a:lstStyle>
          <a:p>
            <a:pPr>
              <a:defRPr/>
            </a:pPr>
            <a:fld id="{ED525589-CE3E-4483-A1CC-64E15C005B1E}"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47EFCE37-E631-498B-B71C-83E82F861DA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D19C5540-C2DD-436E-87BB-1141C8E9F9B6}"/>
              </a:ext>
            </a:extLst>
          </p:cNvPr>
          <p:cNvSpPr>
            <a:spLocks noGrp="1"/>
          </p:cNvSpPr>
          <p:nvPr>
            <p:ph type="sldNum" sz="quarter" idx="12"/>
          </p:nvPr>
        </p:nvSpPr>
        <p:spPr/>
        <p:txBody>
          <a:bodyPr/>
          <a:lstStyle>
            <a:lvl1pPr>
              <a:defRPr/>
            </a:lvl1pPr>
          </a:lstStyle>
          <a:p>
            <a:pPr>
              <a:defRPr/>
            </a:pPr>
            <a:fld id="{B1747C80-0073-4E26-8CD9-19778A9CDB09}" type="slidenum">
              <a:rPr lang="ja-JP" altLang="en-US"/>
              <a:pPr>
                <a:defRPr/>
              </a:pPr>
              <a:t>‹#›</a:t>
            </a:fld>
            <a:endParaRPr lang="ja-JP" altLang="en-US"/>
          </a:p>
        </p:txBody>
      </p:sp>
    </p:spTree>
    <p:extLst>
      <p:ext uri="{BB962C8B-B14F-4D97-AF65-F5344CB8AC3E}">
        <p14:creationId xmlns:p14="http://schemas.microsoft.com/office/powerpoint/2010/main" val="3093159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342900" y="2311401"/>
            <a:ext cx="6172200" cy="6537325"/>
          </a:xfrm>
          <a:prstGeom prst="rect">
            <a:avLst/>
          </a:prstGeom>
        </p:spPr>
        <p:txBody>
          <a:bodyPr vert="eaVert"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A3BE3212-D30A-497F-86A8-55F9F803682B}"/>
              </a:ext>
            </a:extLst>
          </p:cNvPr>
          <p:cNvSpPr>
            <a:spLocks noGrp="1"/>
          </p:cNvSpPr>
          <p:nvPr>
            <p:ph type="dt" sz="half" idx="10"/>
          </p:nvPr>
        </p:nvSpPr>
        <p:spPr/>
        <p:txBody>
          <a:bodyPr/>
          <a:lstStyle>
            <a:lvl1pPr>
              <a:defRPr/>
            </a:lvl1pPr>
          </a:lstStyle>
          <a:p>
            <a:pPr>
              <a:defRPr/>
            </a:pPr>
            <a:fld id="{7F448B07-40A9-43A8-AB33-9FC478BDE150}"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84314275-7B04-4F86-8D46-25EE4E1D4A0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89B0F355-7660-49FD-A91F-D4C44666ABA4}"/>
              </a:ext>
            </a:extLst>
          </p:cNvPr>
          <p:cNvSpPr>
            <a:spLocks noGrp="1"/>
          </p:cNvSpPr>
          <p:nvPr>
            <p:ph type="sldNum" sz="quarter" idx="12"/>
          </p:nvPr>
        </p:nvSpPr>
        <p:spPr/>
        <p:txBody>
          <a:bodyPr/>
          <a:lstStyle>
            <a:lvl1pPr>
              <a:defRPr/>
            </a:lvl1pPr>
          </a:lstStyle>
          <a:p>
            <a:pPr>
              <a:defRPr/>
            </a:pPr>
            <a:fld id="{ED9DD5BA-9B53-43CB-B1F0-DB47E2654CBF}" type="slidenum">
              <a:rPr lang="ja-JP" altLang="en-US"/>
              <a:pPr>
                <a:defRPr/>
              </a:pPr>
              <a:t>‹#›</a:t>
            </a:fld>
            <a:endParaRPr lang="ja-JP" altLang="en-US"/>
          </a:p>
        </p:txBody>
      </p:sp>
    </p:spTree>
    <p:extLst>
      <p:ext uri="{BB962C8B-B14F-4D97-AF65-F5344CB8AC3E}">
        <p14:creationId xmlns:p14="http://schemas.microsoft.com/office/powerpoint/2010/main" val="3701371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a:prstGeom prst="rect">
            <a:avLst/>
          </a:prstGeom>
        </p:spPr>
        <p:txBody>
          <a:bodyPr vert="eaVert"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342900" y="396875"/>
            <a:ext cx="4476750" cy="8451850"/>
          </a:xfrm>
          <a:prstGeom prst="rect">
            <a:avLst/>
          </a:prstGeom>
        </p:spPr>
        <p:txBody>
          <a:bodyPr vert="eaVert" lIns="91434" tIns="45718" rIns="91434" bIns="45718"/>
          <a:lstStyle>
            <a:lvl1pPr>
              <a:defRPr>
                <a:latin typeface="游ゴシック" panose="020B0400000000000000" pitchFamily="50" charset="-128"/>
              </a:defRPr>
            </a:lvl1pPr>
            <a:lvl2pPr>
              <a:defRPr>
                <a:latin typeface="游ゴシック" panose="020B0400000000000000" pitchFamily="50" charset="-128"/>
              </a:defRPr>
            </a:lvl2pPr>
            <a:lvl3pPr>
              <a:defRPr>
                <a:latin typeface="游ゴシック" panose="020B0400000000000000" pitchFamily="50" charset="-128"/>
              </a:defRPr>
            </a:lvl3pPr>
            <a:lvl4pPr>
              <a:defRPr>
                <a:latin typeface="游ゴシック" panose="020B0400000000000000" pitchFamily="50" charset="-128"/>
              </a:defRPr>
            </a:lvl4pPr>
            <a:lvl5pPr>
              <a:defRPr>
                <a:latin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400D5E0A-698B-4257-9206-EFEC3CAC5D1D}"/>
              </a:ext>
            </a:extLst>
          </p:cNvPr>
          <p:cNvSpPr>
            <a:spLocks noGrp="1"/>
          </p:cNvSpPr>
          <p:nvPr>
            <p:ph type="dt" sz="half" idx="10"/>
          </p:nvPr>
        </p:nvSpPr>
        <p:spPr/>
        <p:txBody>
          <a:bodyPr/>
          <a:lstStyle>
            <a:lvl1pPr>
              <a:defRPr/>
            </a:lvl1pPr>
          </a:lstStyle>
          <a:p>
            <a:pPr>
              <a:defRPr/>
            </a:pPr>
            <a:fld id="{B6464220-D020-4092-BFB0-5A1424C97332}" type="datetimeFigureOut">
              <a:rPr lang="ja-JP" altLang="en-US"/>
              <a:pPr>
                <a:defRPr/>
              </a:pPr>
              <a:t>2023/6/5</a:t>
            </a:fld>
            <a:endParaRPr lang="ja-JP" altLang="en-US"/>
          </a:p>
        </p:txBody>
      </p:sp>
      <p:sp>
        <p:nvSpPr>
          <p:cNvPr id="5" name="フッター プレースホルダ 4">
            <a:extLst>
              <a:ext uri="{FF2B5EF4-FFF2-40B4-BE49-F238E27FC236}">
                <a16:creationId xmlns:a16="http://schemas.microsoft.com/office/drawing/2014/main" id="{0E24024D-72EF-4ED5-B846-405B38FCC65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CC05AD57-4954-4A6E-A865-31A0875239C4}"/>
              </a:ext>
            </a:extLst>
          </p:cNvPr>
          <p:cNvSpPr>
            <a:spLocks noGrp="1"/>
          </p:cNvSpPr>
          <p:nvPr>
            <p:ph type="sldNum" sz="quarter" idx="12"/>
          </p:nvPr>
        </p:nvSpPr>
        <p:spPr/>
        <p:txBody>
          <a:bodyPr/>
          <a:lstStyle>
            <a:lvl1pPr>
              <a:defRPr/>
            </a:lvl1pPr>
          </a:lstStyle>
          <a:p>
            <a:pPr>
              <a:defRPr/>
            </a:pPr>
            <a:fld id="{6C63D1DE-3C5B-4CF3-9E43-D21FAE6784AC}" type="slidenum">
              <a:rPr lang="ja-JP" altLang="en-US"/>
              <a:pPr>
                <a:defRPr/>
              </a:pPr>
              <a:t>‹#›</a:t>
            </a:fld>
            <a:endParaRPr lang="ja-JP" altLang="en-US"/>
          </a:p>
        </p:txBody>
      </p:sp>
    </p:spTree>
    <p:extLst>
      <p:ext uri="{BB962C8B-B14F-4D97-AF65-F5344CB8AC3E}">
        <p14:creationId xmlns:p14="http://schemas.microsoft.com/office/powerpoint/2010/main" val="2866120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6"/>
            <a:ext cx="5829300" cy="2124075"/>
          </a:xfrm>
          <a:prstGeom prst="rect">
            <a:avLst/>
          </a:prstGeom>
        </p:spPr>
        <p:txBody>
          <a:bodyPr lIns="91434" tIns="45718" rIns="91434" bIns="45718"/>
          <a:lstStyle/>
          <a:p>
            <a:r>
              <a:rPr lang="ja-JP" altLang="en-US"/>
              <a:t>マスター タイトルの書式設定</a:t>
            </a:r>
          </a:p>
        </p:txBody>
      </p:sp>
      <p:sp>
        <p:nvSpPr>
          <p:cNvPr id="3" name="サブタイトル 2"/>
          <p:cNvSpPr>
            <a:spLocks noGrp="1"/>
          </p:cNvSpPr>
          <p:nvPr>
            <p:ph type="subTitle" idx="1"/>
          </p:nvPr>
        </p:nvSpPr>
        <p:spPr>
          <a:xfrm>
            <a:off x="1028700" y="5613401"/>
            <a:ext cx="4800600" cy="2532063"/>
          </a:xfrm>
          <a:prstGeom prst="rect">
            <a:avLst/>
          </a:prstGeom>
        </p:spPr>
        <p:txBody>
          <a:bodyPr lIns="91434" tIns="45718" rIns="91434" bIns="45718"/>
          <a:lstStyle>
            <a:lvl1pPr marL="0" indent="0" algn="ctr">
              <a:buNone/>
              <a:defRPr/>
            </a:lvl1pPr>
            <a:lvl2pPr marL="457171" indent="0" algn="ctr">
              <a:buNone/>
              <a:defRPr/>
            </a:lvl2pPr>
            <a:lvl3pPr marL="914342" indent="0" algn="ctr">
              <a:buNone/>
              <a:defRPr/>
            </a:lvl3pPr>
            <a:lvl4pPr marL="1371513" indent="0" algn="ctr">
              <a:buNone/>
              <a:defRPr/>
            </a:lvl4pPr>
            <a:lvl5pPr marL="1828684" indent="0" algn="ctr">
              <a:buNone/>
              <a:defRPr/>
            </a:lvl5pPr>
            <a:lvl6pPr marL="2285855" indent="0" algn="ctr">
              <a:buNone/>
              <a:defRPr/>
            </a:lvl6pPr>
            <a:lvl7pPr marL="2743026" indent="0" algn="ctr">
              <a:buNone/>
              <a:defRPr/>
            </a:lvl7pPr>
            <a:lvl8pPr marL="3200198" indent="0" algn="ctr">
              <a:buNone/>
              <a:defRPr/>
            </a:lvl8pPr>
            <a:lvl9pPr marL="3657369"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32138250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p>
            <a:r>
              <a:rPr lang="ja-JP" altLang="en-US"/>
              <a:t>マスター タイトルの書式設定</a:t>
            </a:r>
          </a:p>
        </p:txBody>
      </p:sp>
      <p:sp>
        <p:nvSpPr>
          <p:cNvPr id="3" name="コンテンツ プレースホルダー 2"/>
          <p:cNvSpPr>
            <a:spLocks noGrp="1"/>
          </p:cNvSpPr>
          <p:nvPr>
            <p:ph idx="1"/>
          </p:nvPr>
        </p:nvSpPr>
        <p:spPr>
          <a:xfrm>
            <a:off x="342900" y="2311401"/>
            <a:ext cx="6172200" cy="6537325"/>
          </a:xfrm>
          <a:prstGeom prst="rect">
            <a:avLst/>
          </a:prstGeom>
        </p:spPr>
        <p:txBody>
          <a:bodyPr lIns="91434" tIns="45718" rIns="91434" bIns="45718"/>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83278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6"/>
            <a:ext cx="5829300" cy="1966913"/>
          </a:xfrm>
          <a:prstGeom prst="rect">
            <a:avLst/>
          </a:prstGeom>
        </p:spPr>
        <p:txBody>
          <a:bodyPr lIns="91434" tIns="45718" rIns="91434" bIns="45718"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338" y="4198939"/>
            <a:ext cx="5829300" cy="2166937"/>
          </a:xfrm>
          <a:prstGeom prst="rect">
            <a:avLst/>
          </a:prstGeom>
        </p:spPr>
        <p:txBody>
          <a:bodyPr lIns="91434" tIns="45718" rIns="91434" bIns="45718" anchor="b"/>
          <a:lstStyle>
            <a:lvl1pPr marL="0" indent="0">
              <a:buNone/>
              <a:defRPr sz="2000"/>
            </a:lvl1pPr>
            <a:lvl2pPr marL="457171" indent="0">
              <a:buNone/>
              <a:defRPr sz="1800"/>
            </a:lvl2pPr>
            <a:lvl3pPr marL="914342" indent="0">
              <a:buNone/>
              <a:defRPr sz="1600"/>
            </a:lvl3pPr>
            <a:lvl4pPr marL="1371513" indent="0">
              <a:buNone/>
              <a:defRPr sz="1400"/>
            </a:lvl4pPr>
            <a:lvl5pPr marL="1828684" indent="0">
              <a:buNone/>
              <a:defRPr sz="1400"/>
            </a:lvl5pPr>
            <a:lvl6pPr marL="2285855" indent="0">
              <a:buNone/>
              <a:defRPr sz="1400"/>
            </a:lvl6pPr>
            <a:lvl7pPr marL="2743026" indent="0">
              <a:buNone/>
              <a:defRPr sz="1400"/>
            </a:lvl7pPr>
            <a:lvl8pPr marL="3200198" indent="0">
              <a:buNone/>
              <a:defRPr sz="1400"/>
            </a:lvl8pPr>
            <a:lvl9pPr marL="3657369"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22322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342900" y="2217739"/>
            <a:ext cx="3030538" cy="923925"/>
          </a:xfrm>
          <a:prstGeom prst="rect">
            <a:avLst/>
          </a:prstGeom>
        </p:spPr>
        <p:txBody>
          <a:bodyPr lIns="91434" tIns="45718" rIns="91434" bIns="45718" anchor="b"/>
          <a:lstStyle>
            <a:lvl1pPr marL="0" indent="0">
              <a:buNone/>
              <a:defRPr sz="2400" b="1">
                <a:latin typeface="游ゴシック" panose="020B0400000000000000" pitchFamily="50" charset="-128"/>
              </a:defRPr>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342900" y="3141663"/>
            <a:ext cx="3030538" cy="5707062"/>
          </a:xfrm>
          <a:prstGeom prst="rect">
            <a:avLst/>
          </a:prstGeom>
        </p:spPr>
        <p:txBody>
          <a:bodyPr lIns="91434" tIns="45718" rIns="91434" bIns="45718"/>
          <a:lstStyle>
            <a:lvl1pPr>
              <a:defRPr sz="2400">
                <a:latin typeface="游ゴシック" panose="020B0400000000000000" pitchFamily="50" charset="-128"/>
              </a:defRPr>
            </a:lvl1pPr>
            <a:lvl2pPr>
              <a:defRPr sz="2000">
                <a:latin typeface="游ゴシック" panose="020B0400000000000000" pitchFamily="50" charset="-128"/>
              </a:defRPr>
            </a:lvl2pPr>
            <a:lvl3pPr>
              <a:defRPr sz="1800">
                <a:latin typeface="游ゴシック" panose="020B0400000000000000" pitchFamily="50" charset="-128"/>
              </a:defRPr>
            </a:lvl3pPr>
            <a:lvl4pPr>
              <a:defRPr sz="1600">
                <a:latin typeface="游ゴシック" panose="020B0400000000000000" pitchFamily="50" charset="-128"/>
              </a:defRPr>
            </a:lvl4pPr>
            <a:lvl5pPr>
              <a:defRPr sz="1600">
                <a:latin typeface="游ゴシック" panose="020B0400000000000000" pitchFamily="50" charset="-128"/>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84564" y="2217739"/>
            <a:ext cx="3030537" cy="923925"/>
          </a:xfrm>
          <a:prstGeom prst="rect">
            <a:avLst/>
          </a:prstGeom>
        </p:spPr>
        <p:txBody>
          <a:bodyPr lIns="91434" tIns="45718" rIns="91434" bIns="45718" anchor="b"/>
          <a:lstStyle>
            <a:lvl1pPr marL="0" indent="0">
              <a:buNone/>
              <a:defRPr sz="2400" b="1">
                <a:latin typeface="游ゴシック" panose="020B0400000000000000" pitchFamily="50" charset="-128"/>
              </a:defRPr>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84564" y="3141663"/>
            <a:ext cx="3030537" cy="5707062"/>
          </a:xfrm>
          <a:prstGeom prst="rect">
            <a:avLst/>
          </a:prstGeom>
        </p:spPr>
        <p:txBody>
          <a:bodyPr lIns="91434" tIns="45718" rIns="91434" bIns="45718"/>
          <a:lstStyle>
            <a:lvl1pPr>
              <a:defRPr sz="2400">
                <a:latin typeface="游ゴシック" panose="020B0400000000000000" pitchFamily="50" charset="-128"/>
              </a:defRPr>
            </a:lvl1pPr>
            <a:lvl2pPr>
              <a:defRPr sz="2000">
                <a:latin typeface="游ゴシック" panose="020B0400000000000000" pitchFamily="50" charset="-128"/>
              </a:defRPr>
            </a:lvl2pPr>
            <a:lvl3pPr>
              <a:defRPr sz="1800">
                <a:latin typeface="游ゴシック" panose="020B0400000000000000" pitchFamily="50" charset="-128"/>
              </a:defRPr>
            </a:lvl3pPr>
            <a:lvl4pPr>
              <a:defRPr sz="1600">
                <a:latin typeface="游ゴシック" panose="020B0400000000000000" pitchFamily="50" charset="-128"/>
              </a:defRPr>
            </a:lvl4pPr>
            <a:lvl5pPr>
              <a:defRPr sz="1600">
                <a:latin typeface="游ゴシック" panose="020B0400000000000000" pitchFamily="50" charset="-128"/>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日付プレースホルダ 3">
            <a:extLst>
              <a:ext uri="{FF2B5EF4-FFF2-40B4-BE49-F238E27FC236}">
                <a16:creationId xmlns:a16="http://schemas.microsoft.com/office/drawing/2014/main" id="{5E6B3332-FB72-4D81-BD42-249C45CD5044}"/>
              </a:ext>
            </a:extLst>
          </p:cNvPr>
          <p:cNvSpPr>
            <a:spLocks noGrp="1"/>
          </p:cNvSpPr>
          <p:nvPr>
            <p:ph type="dt" sz="half" idx="10"/>
          </p:nvPr>
        </p:nvSpPr>
        <p:spPr/>
        <p:txBody>
          <a:bodyPr/>
          <a:lstStyle>
            <a:lvl1pPr>
              <a:defRPr/>
            </a:lvl1pPr>
          </a:lstStyle>
          <a:p>
            <a:pPr>
              <a:defRPr/>
            </a:pPr>
            <a:fld id="{DA9D5A7B-716F-4F32-AB60-CCC5A73298F5}" type="datetimeFigureOut">
              <a:rPr lang="ja-JP" altLang="en-US"/>
              <a:pPr>
                <a:defRPr/>
              </a:pPr>
              <a:t>2023/6/5</a:t>
            </a:fld>
            <a:endParaRPr lang="ja-JP" altLang="en-US"/>
          </a:p>
        </p:txBody>
      </p:sp>
      <p:sp>
        <p:nvSpPr>
          <p:cNvPr id="8" name="フッター プレースホルダ 4">
            <a:extLst>
              <a:ext uri="{FF2B5EF4-FFF2-40B4-BE49-F238E27FC236}">
                <a16:creationId xmlns:a16="http://schemas.microsoft.com/office/drawing/2014/main" id="{16029CBC-D915-4F4B-B367-143DF4B87609}"/>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CCF3CAB8-B23D-4EA4-9D80-FD957FA38BE8}"/>
              </a:ext>
            </a:extLst>
          </p:cNvPr>
          <p:cNvSpPr>
            <a:spLocks noGrp="1"/>
          </p:cNvSpPr>
          <p:nvPr>
            <p:ph type="sldNum" sz="quarter" idx="12"/>
          </p:nvPr>
        </p:nvSpPr>
        <p:spPr/>
        <p:txBody>
          <a:bodyPr/>
          <a:lstStyle>
            <a:lvl1pPr>
              <a:defRPr/>
            </a:lvl1pPr>
          </a:lstStyle>
          <a:p>
            <a:pPr>
              <a:defRPr/>
            </a:pPr>
            <a:fld id="{46B8CC1A-ACA8-4BBF-8950-81640E8F255A}" type="slidenum">
              <a:rPr lang="ja-JP" altLang="en-US"/>
              <a:pPr>
                <a:defRPr/>
              </a:pPr>
              <a:t>‹#›</a:t>
            </a:fld>
            <a:endParaRPr lang="ja-JP" altLang="en-US"/>
          </a:p>
        </p:txBody>
      </p:sp>
    </p:spTree>
    <p:extLst>
      <p:ext uri="{BB962C8B-B14F-4D97-AF65-F5344CB8AC3E}">
        <p14:creationId xmlns:p14="http://schemas.microsoft.com/office/powerpoint/2010/main" val="8082776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p>
            <a:r>
              <a:rPr lang="ja-JP" altLang="en-US"/>
              <a:t>マスター タイトルの書式設定</a:t>
            </a:r>
          </a:p>
        </p:txBody>
      </p:sp>
      <p:sp>
        <p:nvSpPr>
          <p:cNvPr id="3" name="コンテンツ プレースホルダー 2"/>
          <p:cNvSpPr>
            <a:spLocks noGrp="1"/>
          </p:cNvSpPr>
          <p:nvPr>
            <p:ph sz="half" idx="1"/>
          </p:nvPr>
        </p:nvSpPr>
        <p:spPr>
          <a:xfrm>
            <a:off x="342900" y="2311401"/>
            <a:ext cx="3009900" cy="6537325"/>
          </a:xfrm>
          <a:prstGeom prst="rect">
            <a:avLst/>
          </a:prstGeom>
        </p:spPr>
        <p:txBody>
          <a:bodyPr lIns="91434" tIns="45718" rIns="91434" bIns="4571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505200" y="2311401"/>
            <a:ext cx="3009900" cy="6537325"/>
          </a:xfrm>
          <a:prstGeom prst="rect">
            <a:avLst/>
          </a:prstGeom>
        </p:spPr>
        <p:txBody>
          <a:bodyPr lIns="91434" tIns="45718" rIns="91434" bIns="45718"/>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455709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0" y="2217739"/>
            <a:ext cx="3030538" cy="923925"/>
          </a:xfrm>
          <a:prstGeom prst="rect">
            <a:avLst/>
          </a:prstGeom>
        </p:spPr>
        <p:txBody>
          <a:bodyPr lIns="91434" tIns="45718" rIns="91434" bIns="45718"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0" y="3141663"/>
            <a:ext cx="3030538" cy="5707062"/>
          </a:xfrm>
          <a:prstGeom prst="rect">
            <a:avLst/>
          </a:prstGeom>
        </p:spPr>
        <p:txBody>
          <a:bodyPr lIns="91434" tIns="45718" rIns="91434" bIns="4571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4564" y="2217739"/>
            <a:ext cx="3030537" cy="923925"/>
          </a:xfrm>
          <a:prstGeom prst="rect">
            <a:avLst/>
          </a:prstGeom>
        </p:spPr>
        <p:txBody>
          <a:bodyPr lIns="91434" tIns="45718" rIns="91434" bIns="45718"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4564" y="3141663"/>
            <a:ext cx="3030537" cy="5707062"/>
          </a:xfrm>
          <a:prstGeom prst="rect">
            <a:avLst/>
          </a:prstGeom>
        </p:spPr>
        <p:txBody>
          <a:bodyPr lIns="91434" tIns="45718" rIns="91434" bIns="45718"/>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50048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p>
            <a:r>
              <a:rPr lang="ja-JP" altLang="en-US"/>
              <a:t>マスター タイトルの書式設定</a:t>
            </a:r>
          </a:p>
        </p:txBody>
      </p:sp>
    </p:spTree>
    <p:extLst>
      <p:ext uri="{BB962C8B-B14F-4D97-AF65-F5344CB8AC3E}">
        <p14:creationId xmlns:p14="http://schemas.microsoft.com/office/powerpoint/2010/main" val="1999020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916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a:prstGeom prst="rect">
            <a:avLst/>
          </a:prstGeom>
        </p:spPr>
        <p:txBody>
          <a:bodyPr lIns="91434" tIns="45718" rIns="91434" bIns="45718"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8" y="393701"/>
            <a:ext cx="3833812" cy="8455025"/>
          </a:xfrm>
          <a:prstGeom prst="rect">
            <a:avLst/>
          </a:prstGeom>
        </p:spPr>
        <p:txBody>
          <a:bodyPr lIns="91434" tIns="45718" rIns="91434"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2073275"/>
            <a:ext cx="2255838" cy="6775450"/>
          </a:xfrm>
          <a:prstGeom prst="rect">
            <a:avLst/>
          </a:prstGeom>
        </p:spPr>
        <p:txBody>
          <a:bodyPr lIns="91434" tIns="45718" rIns="91434" bIns="45718"/>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335133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a:prstGeom prst="rect">
            <a:avLst/>
          </a:prstGeom>
        </p:spPr>
        <p:txBody>
          <a:bodyPr lIns="91434" tIns="45718" rIns="91434" bIns="45718"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613" y="885825"/>
            <a:ext cx="4114800" cy="5943600"/>
          </a:xfrm>
          <a:prstGeom prst="rect">
            <a:avLst/>
          </a:prstGeom>
        </p:spPr>
        <p:txBody>
          <a:bodyPr lIns="91434" tIns="45718" rIns="91434" bIns="45718"/>
          <a:lstStyle>
            <a:lvl1pPr marL="0" indent="0">
              <a:buNone/>
              <a:defRPr sz="3200"/>
            </a:lvl1pPr>
            <a:lvl2pPr marL="457171" indent="0">
              <a:buNone/>
              <a:defRPr sz="2800"/>
            </a:lvl2pPr>
            <a:lvl3pPr marL="914342" indent="0">
              <a:buNone/>
              <a:defRPr sz="2400"/>
            </a:lvl3pPr>
            <a:lvl4pPr marL="1371513" indent="0">
              <a:buNone/>
              <a:defRPr sz="2000"/>
            </a:lvl4pPr>
            <a:lvl5pPr marL="1828684" indent="0">
              <a:buNone/>
              <a:defRPr sz="2000"/>
            </a:lvl5pPr>
            <a:lvl6pPr marL="2285855" indent="0">
              <a:buNone/>
              <a:defRPr sz="2000"/>
            </a:lvl6pPr>
            <a:lvl7pPr marL="2743026" indent="0">
              <a:buNone/>
              <a:defRPr sz="2000"/>
            </a:lvl7pPr>
            <a:lvl8pPr marL="3200198" indent="0">
              <a:buNone/>
              <a:defRPr sz="2000"/>
            </a:lvl8pPr>
            <a:lvl9pPr marL="3657369"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613" y="7753350"/>
            <a:ext cx="4114800" cy="1162050"/>
          </a:xfrm>
          <a:prstGeom prst="rect">
            <a:avLst/>
          </a:prstGeom>
        </p:spPr>
        <p:txBody>
          <a:bodyPr lIns="91434" tIns="45718" rIns="91434" bIns="45718"/>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0526441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42900" y="2311401"/>
            <a:ext cx="6172200" cy="6537325"/>
          </a:xfrm>
          <a:prstGeom prst="rect">
            <a:avLst/>
          </a:prstGeom>
        </p:spPr>
        <p:txBody>
          <a:bodyPr vert="eaVert" lIns="91434" tIns="45718" rIns="91434" bIns="45718"/>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447173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a:prstGeom prst="rect">
            <a:avLst/>
          </a:prstGeom>
        </p:spPr>
        <p:txBody>
          <a:bodyPr vert="eaVert" lIns="91434" tIns="45718" rIns="91434" bIns="45718"/>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42900" y="396875"/>
            <a:ext cx="4476750" cy="8451850"/>
          </a:xfrm>
          <a:prstGeom prst="rect">
            <a:avLst/>
          </a:prstGeom>
        </p:spPr>
        <p:txBody>
          <a:bodyPr vert="eaVert" lIns="91434" tIns="45718" rIns="91434" bIns="45718"/>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43092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6"/>
            <a:ext cx="6172200" cy="1651000"/>
          </a:xfrm>
          <a:prstGeom prst="rect">
            <a:avLst/>
          </a:prstGeom>
        </p:spPr>
        <p:txBody>
          <a:bodyPr lIns="91434" tIns="45718" rIns="91434" bIns="45718"/>
          <a:lstStyle>
            <a:lvl1pPr>
              <a:defRPr>
                <a:latin typeface="游ゴシック" panose="020B0400000000000000" pitchFamily="50" charset="-128"/>
              </a:defRPr>
            </a:lvl1pPr>
          </a:lstStyle>
          <a:p>
            <a:r>
              <a:rPr lang="ja-JP" altLang="en-US" dirty="0"/>
              <a:t>マスター タイトルの書式設定</a:t>
            </a:r>
          </a:p>
        </p:txBody>
      </p:sp>
      <p:sp>
        <p:nvSpPr>
          <p:cNvPr id="3" name="日付プレースホルダ 3">
            <a:extLst>
              <a:ext uri="{FF2B5EF4-FFF2-40B4-BE49-F238E27FC236}">
                <a16:creationId xmlns:a16="http://schemas.microsoft.com/office/drawing/2014/main" id="{63C2CE70-AB41-4486-A0E8-AA11028A9A99}"/>
              </a:ext>
            </a:extLst>
          </p:cNvPr>
          <p:cNvSpPr>
            <a:spLocks noGrp="1"/>
          </p:cNvSpPr>
          <p:nvPr>
            <p:ph type="dt" sz="half" idx="10"/>
          </p:nvPr>
        </p:nvSpPr>
        <p:spPr/>
        <p:txBody>
          <a:bodyPr/>
          <a:lstStyle>
            <a:lvl1pPr>
              <a:defRPr/>
            </a:lvl1pPr>
          </a:lstStyle>
          <a:p>
            <a:pPr>
              <a:defRPr/>
            </a:pPr>
            <a:fld id="{0E469A4F-04EA-4991-ABBB-722CA37C45CB}" type="datetimeFigureOut">
              <a:rPr lang="ja-JP" altLang="en-US"/>
              <a:pPr>
                <a:defRPr/>
              </a:pPr>
              <a:t>2023/6/5</a:t>
            </a:fld>
            <a:endParaRPr lang="ja-JP" altLang="en-US"/>
          </a:p>
        </p:txBody>
      </p:sp>
      <p:sp>
        <p:nvSpPr>
          <p:cNvPr id="4" name="フッター プレースホルダ 4">
            <a:extLst>
              <a:ext uri="{FF2B5EF4-FFF2-40B4-BE49-F238E27FC236}">
                <a16:creationId xmlns:a16="http://schemas.microsoft.com/office/drawing/2014/main" id="{C0DDCD3C-B671-45BA-88B5-5F3F9DD51594}"/>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7D46FF87-D8D5-4B4D-B1CC-1AC8B16B4DE6}"/>
              </a:ext>
            </a:extLst>
          </p:cNvPr>
          <p:cNvSpPr>
            <a:spLocks noGrp="1"/>
          </p:cNvSpPr>
          <p:nvPr>
            <p:ph type="sldNum" sz="quarter" idx="12"/>
          </p:nvPr>
        </p:nvSpPr>
        <p:spPr/>
        <p:txBody>
          <a:bodyPr/>
          <a:lstStyle>
            <a:lvl1pPr>
              <a:defRPr/>
            </a:lvl1pPr>
          </a:lstStyle>
          <a:p>
            <a:pPr>
              <a:defRPr/>
            </a:pPr>
            <a:fld id="{AB3DC960-0964-4F95-87EF-41CE3A540FAB}" type="slidenum">
              <a:rPr lang="ja-JP" altLang="en-US"/>
              <a:pPr>
                <a:defRPr/>
              </a:pPr>
              <a:t>‹#›</a:t>
            </a:fld>
            <a:endParaRPr lang="ja-JP" altLang="en-US"/>
          </a:p>
        </p:txBody>
      </p:sp>
    </p:spTree>
    <p:extLst>
      <p:ext uri="{BB962C8B-B14F-4D97-AF65-F5344CB8AC3E}">
        <p14:creationId xmlns:p14="http://schemas.microsoft.com/office/powerpoint/2010/main" val="39054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73405053-DB49-47AB-A08C-54C82C94F6F6}"/>
              </a:ext>
            </a:extLst>
          </p:cNvPr>
          <p:cNvSpPr>
            <a:spLocks noGrp="1"/>
          </p:cNvSpPr>
          <p:nvPr>
            <p:ph type="dt" sz="half" idx="10"/>
          </p:nvPr>
        </p:nvSpPr>
        <p:spPr/>
        <p:txBody>
          <a:bodyPr/>
          <a:lstStyle>
            <a:lvl1pPr>
              <a:defRPr/>
            </a:lvl1pPr>
          </a:lstStyle>
          <a:p>
            <a:pPr>
              <a:defRPr/>
            </a:pPr>
            <a:fld id="{D5B51761-7537-43EA-8EFD-0948FA9C4609}" type="datetimeFigureOut">
              <a:rPr lang="ja-JP" altLang="en-US"/>
              <a:pPr>
                <a:defRPr/>
              </a:pPr>
              <a:t>2023/6/5</a:t>
            </a:fld>
            <a:endParaRPr lang="ja-JP" altLang="en-US"/>
          </a:p>
        </p:txBody>
      </p:sp>
      <p:sp>
        <p:nvSpPr>
          <p:cNvPr id="3" name="フッター プレースホルダ 4">
            <a:extLst>
              <a:ext uri="{FF2B5EF4-FFF2-40B4-BE49-F238E27FC236}">
                <a16:creationId xmlns:a16="http://schemas.microsoft.com/office/drawing/2014/main" id="{2F1614D6-9D58-4268-AB75-22B3C90874DC}"/>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28388911-A3F4-4EAF-AFAF-90B78A866F29}"/>
              </a:ext>
            </a:extLst>
          </p:cNvPr>
          <p:cNvSpPr>
            <a:spLocks noGrp="1"/>
          </p:cNvSpPr>
          <p:nvPr>
            <p:ph type="sldNum" sz="quarter" idx="12"/>
          </p:nvPr>
        </p:nvSpPr>
        <p:spPr/>
        <p:txBody>
          <a:bodyPr/>
          <a:lstStyle>
            <a:lvl1pPr>
              <a:defRPr/>
            </a:lvl1pPr>
          </a:lstStyle>
          <a:p>
            <a:pPr>
              <a:defRPr/>
            </a:pPr>
            <a:fld id="{35BE261D-7F20-49BF-98D3-AD57ADED704D}" type="slidenum">
              <a:rPr lang="ja-JP" altLang="en-US"/>
              <a:pPr>
                <a:defRPr/>
              </a:pPr>
              <a:t>‹#›</a:t>
            </a:fld>
            <a:endParaRPr lang="ja-JP" altLang="en-US"/>
          </a:p>
        </p:txBody>
      </p:sp>
    </p:spTree>
    <p:extLst>
      <p:ext uri="{BB962C8B-B14F-4D97-AF65-F5344CB8AC3E}">
        <p14:creationId xmlns:p14="http://schemas.microsoft.com/office/powerpoint/2010/main" val="174498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a:prstGeom prst="rect">
            <a:avLst/>
          </a:prstGeom>
        </p:spPr>
        <p:txBody>
          <a:bodyPr lIns="91434" tIns="45718" rIns="91434" bIns="45718" anchor="b"/>
          <a:lstStyle>
            <a:lvl1pPr algn="l">
              <a:defRPr sz="2000" b="1">
                <a:latin typeface="游ゴシック" panose="020B0400000000000000"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681288" y="393701"/>
            <a:ext cx="3833812" cy="8455025"/>
          </a:xfrm>
          <a:prstGeom prst="rect">
            <a:avLst/>
          </a:prstGeom>
        </p:spPr>
        <p:txBody>
          <a:bodyPr lIns="91434" tIns="45718" rIns="91434" bIns="45718"/>
          <a:lstStyle>
            <a:lvl1pPr>
              <a:defRPr sz="3200">
                <a:latin typeface="游ゴシック" panose="020B0400000000000000" pitchFamily="50" charset="-128"/>
              </a:defRPr>
            </a:lvl1pPr>
            <a:lvl2pPr>
              <a:defRPr sz="2800">
                <a:latin typeface="游ゴシック" panose="020B0400000000000000" pitchFamily="50" charset="-128"/>
              </a:defRPr>
            </a:lvl2pPr>
            <a:lvl3pPr>
              <a:defRPr sz="2400">
                <a:latin typeface="游ゴシック" panose="020B0400000000000000" pitchFamily="50" charset="-128"/>
              </a:defRPr>
            </a:lvl3pPr>
            <a:lvl4pPr>
              <a:defRPr sz="2000">
                <a:latin typeface="游ゴシック" panose="020B0400000000000000" pitchFamily="50" charset="-128"/>
              </a:defRPr>
            </a:lvl4pPr>
            <a:lvl5pPr>
              <a:defRPr sz="2000">
                <a:latin typeface="游ゴシック" panose="020B0400000000000000" pitchFamily="50"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342900" y="2073275"/>
            <a:ext cx="2255838" cy="6775450"/>
          </a:xfrm>
          <a:prstGeom prst="rect">
            <a:avLst/>
          </a:prstGeom>
        </p:spPr>
        <p:txBody>
          <a:bodyPr lIns="91434" tIns="45718" rIns="91434" bIns="45718"/>
          <a:lstStyle>
            <a:lvl1pPr marL="0" indent="0">
              <a:buNone/>
              <a:defRPr sz="1400">
                <a:latin typeface="游ゴシック" panose="020B0400000000000000" pitchFamily="50" charset="-128"/>
              </a:defRPr>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ja-JP" altLang="en-US" dirty="0"/>
              <a:t>マスター テキストの書式設定</a:t>
            </a:r>
          </a:p>
        </p:txBody>
      </p:sp>
      <p:sp>
        <p:nvSpPr>
          <p:cNvPr id="5" name="日付プレースホルダ 3">
            <a:extLst>
              <a:ext uri="{FF2B5EF4-FFF2-40B4-BE49-F238E27FC236}">
                <a16:creationId xmlns:a16="http://schemas.microsoft.com/office/drawing/2014/main" id="{B9DA2760-8F26-46CB-B38E-755AC31EA111}"/>
              </a:ext>
            </a:extLst>
          </p:cNvPr>
          <p:cNvSpPr>
            <a:spLocks noGrp="1"/>
          </p:cNvSpPr>
          <p:nvPr>
            <p:ph type="dt" sz="half" idx="10"/>
          </p:nvPr>
        </p:nvSpPr>
        <p:spPr/>
        <p:txBody>
          <a:bodyPr/>
          <a:lstStyle>
            <a:lvl1pPr>
              <a:defRPr/>
            </a:lvl1pPr>
          </a:lstStyle>
          <a:p>
            <a:pPr>
              <a:defRPr/>
            </a:pPr>
            <a:fld id="{26F8749F-F11D-4CBC-8943-BC94E6866871}" type="datetimeFigureOut">
              <a:rPr lang="ja-JP" altLang="en-US"/>
              <a:pPr>
                <a:defRPr/>
              </a:pPr>
              <a:t>2023/6/5</a:t>
            </a:fld>
            <a:endParaRPr lang="ja-JP" altLang="en-US"/>
          </a:p>
        </p:txBody>
      </p:sp>
      <p:sp>
        <p:nvSpPr>
          <p:cNvPr id="6" name="フッター プレースホルダ 4">
            <a:extLst>
              <a:ext uri="{FF2B5EF4-FFF2-40B4-BE49-F238E27FC236}">
                <a16:creationId xmlns:a16="http://schemas.microsoft.com/office/drawing/2014/main" id="{C4AF7A59-77EE-4738-958F-4F3C403A9BB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EB00F029-6958-4C32-86DF-0B29CC289CE3}"/>
              </a:ext>
            </a:extLst>
          </p:cNvPr>
          <p:cNvSpPr>
            <a:spLocks noGrp="1"/>
          </p:cNvSpPr>
          <p:nvPr>
            <p:ph type="sldNum" sz="quarter" idx="12"/>
          </p:nvPr>
        </p:nvSpPr>
        <p:spPr/>
        <p:txBody>
          <a:bodyPr/>
          <a:lstStyle>
            <a:lvl1pPr>
              <a:defRPr/>
            </a:lvl1pPr>
          </a:lstStyle>
          <a:p>
            <a:pPr>
              <a:defRPr/>
            </a:pPr>
            <a:fld id="{5EA1EF49-0B10-41F8-9795-319228D4CEC6}" type="slidenum">
              <a:rPr lang="ja-JP" altLang="en-US"/>
              <a:pPr>
                <a:defRPr/>
              </a:pPr>
              <a:t>‹#›</a:t>
            </a:fld>
            <a:endParaRPr lang="ja-JP" altLang="en-US"/>
          </a:p>
        </p:txBody>
      </p:sp>
    </p:spTree>
    <p:extLst>
      <p:ext uri="{BB962C8B-B14F-4D97-AF65-F5344CB8AC3E}">
        <p14:creationId xmlns:p14="http://schemas.microsoft.com/office/powerpoint/2010/main" val="3007780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w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6" Type="http://schemas.openxmlformats.org/officeDocument/2006/relationships/image" Target="../media/image9.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8.wm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7.w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6" Type="http://schemas.openxmlformats.org/officeDocument/2006/relationships/image" Target="../media/image9.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8.wm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w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6.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w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6" Type="http://schemas.openxmlformats.org/officeDocument/2006/relationships/image" Target="../media/image9.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8.wmf"/><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0D6972D-D0A7-4CFD-8EF4-9DFFA34E9268}"/>
              </a:ext>
            </a:extLst>
          </p:cNvPr>
          <p:cNvSpPr>
            <a:spLocks noGrp="1" noChangeArrowheads="1"/>
          </p:cNvSpPr>
          <p:nvPr>
            <p:ph type="title"/>
          </p:nvPr>
        </p:nvSpPr>
        <p:spPr bwMode="auto">
          <a:xfrm>
            <a:off x="342900" y="396875"/>
            <a:ext cx="6172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64" tIns="41982" rIns="83964" bIns="41982" numCol="1" anchor="ctr" anchorCtr="0" compatLnSpc="1">
            <a:prstTxWarp prst="textNoShape">
              <a:avLst/>
            </a:prstTxWarp>
          </a:bodyPr>
          <a:lstStyle/>
          <a:p>
            <a:pPr lvl="0"/>
            <a:r>
              <a:rPr lang="ja-JP" altLang="en-US" dirty="0"/>
              <a:t>マスタ タイトルの書式設定</a:t>
            </a:r>
          </a:p>
        </p:txBody>
      </p:sp>
      <p:sp>
        <p:nvSpPr>
          <p:cNvPr id="1027" name="Rectangle 3">
            <a:extLst>
              <a:ext uri="{FF2B5EF4-FFF2-40B4-BE49-F238E27FC236}">
                <a16:creationId xmlns:a16="http://schemas.microsoft.com/office/drawing/2014/main" id="{F8E02431-F037-4C93-AF7E-731B51624190}"/>
              </a:ext>
            </a:extLst>
          </p:cNvPr>
          <p:cNvSpPr>
            <a:spLocks noGrp="1" noChangeArrowheads="1"/>
          </p:cNvSpPr>
          <p:nvPr>
            <p:ph type="body" idx="1"/>
          </p:nvPr>
        </p:nvSpPr>
        <p:spPr bwMode="auto">
          <a:xfrm>
            <a:off x="342900" y="2311400"/>
            <a:ext cx="61722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64" tIns="41982" rIns="83964" bIns="41982"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a:extLst>
              <a:ext uri="{FF2B5EF4-FFF2-40B4-BE49-F238E27FC236}">
                <a16:creationId xmlns:a16="http://schemas.microsoft.com/office/drawing/2014/main" id="{FFCDC068-957B-435D-9CBC-181010CB9D6D}"/>
              </a:ext>
            </a:extLst>
          </p:cNvPr>
          <p:cNvSpPr>
            <a:spLocks noGrp="1" noChangeArrowheads="1"/>
          </p:cNvSpPr>
          <p:nvPr>
            <p:ph type="dt" sz="half" idx="2"/>
          </p:nvPr>
        </p:nvSpPr>
        <p:spPr bwMode="auto">
          <a:xfrm>
            <a:off x="342900" y="9020175"/>
            <a:ext cx="16002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64" tIns="41982" rIns="83964" bIns="41982" numCol="1" anchor="t" anchorCtr="0" compatLnSpc="1">
            <a:prstTxWarp prst="textNoShape">
              <a:avLst/>
            </a:prstTxWarp>
          </a:bodyPr>
          <a:lstStyle>
            <a:lvl1pPr defTabSz="839735" eaLnBrk="1" hangingPunct="1">
              <a:defRPr sz="1300">
                <a:latin typeface="游ゴシック" panose="020B0400000000000000" pitchFamily="50" charset="-128"/>
                <a:ea typeface="ＭＳ Ｐゴシック" charset="-128"/>
              </a:defRPr>
            </a:lvl1pPr>
          </a:lstStyle>
          <a:p>
            <a:pPr>
              <a:defRPr/>
            </a:pPr>
            <a:endParaRPr lang="en-US" altLang="ja-JP" dirty="0"/>
          </a:p>
        </p:txBody>
      </p:sp>
      <p:sp>
        <p:nvSpPr>
          <p:cNvPr id="1029" name="Rectangle 5">
            <a:extLst>
              <a:ext uri="{FF2B5EF4-FFF2-40B4-BE49-F238E27FC236}">
                <a16:creationId xmlns:a16="http://schemas.microsoft.com/office/drawing/2014/main" id="{144465A0-C0CB-45D4-839C-92F088FB987A}"/>
              </a:ext>
            </a:extLst>
          </p:cNvPr>
          <p:cNvSpPr>
            <a:spLocks noGrp="1" noChangeArrowheads="1"/>
          </p:cNvSpPr>
          <p:nvPr>
            <p:ph type="ftr" sz="quarter" idx="3"/>
          </p:nvPr>
        </p:nvSpPr>
        <p:spPr bwMode="auto">
          <a:xfrm>
            <a:off x="2343150" y="9020175"/>
            <a:ext cx="21717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64" tIns="41982" rIns="83964" bIns="41982" numCol="1" anchor="t" anchorCtr="0" compatLnSpc="1">
            <a:prstTxWarp prst="textNoShape">
              <a:avLst/>
            </a:prstTxWarp>
          </a:bodyPr>
          <a:lstStyle>
            <a:lvl1pPr algn="ctr" defTabSz="839735" eaLnBrk="1" hangingPunct="1">
              <a:defRPr sz="1300">
                <a:latin typeface="游ゴシック" panose="020B0400000000000000" pitchFamily="50" charset="-128"/>
                <a:ea typeface="ＭＳ Ｐゴシック" charset="-128"/>
              </a:defRPr>
            </a:lvl1pPr>
          </a:lstStyle>
          <a:p>
            <a:pPr>
              <a:defRPr/>
            </a:pPr>
            <a:endParaRPr lang="en-US" altLang="ja-JP" dirty="0"/>
          </a:p>
        </p:txBody>
      </p:sp>
      <p:sp>
        <p:nvSpPr>
          <p:cNvPr id="1030" name="Rectangle 6">
            <a:extLst>
              <a:ext uri="{FF2B5EF4-FFF2-40B4-BE49-F238E27FC236}">
                <a16:creationId xmlns:a16="http://schemas.microsoft.com/office/drawing/2014/main" id="{EAC27666-F34A-40C2-8A9A-F3E587F44B27}"/>
              </a:ext>
            </a:extLst>
          </p:cNvPr>
          <p:cNvSpPr>
            <a:spLocks noGrp="1" noChangeArrowheads="1"/>
          </p:cNvSpPr>
          <p:nvPr>
            <p:ph type="sldNum" sz="quarter" idx="4"/>
          </p:nvPr>
        </p:nvSpPr>
        <p:spPr bwMode="auto">
          <a:xfrm>
            <a:off x="4914900" y="9020175"/>
            <a:ext cx="16002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964" tIns="41982" rIns="83964" bIns="41982" numCol="1" anchor="t" anchorCtr="0" compatLnSpc="1">
            <a:prstTxWarp prst="textNoShape">
              <a:avLst/>
            </a:prstTxWarp>
          </a:bodyPr>
          <a:lstStyle>
            <a:lvl1pPr algn="r" defTabSz="838200" eaLnBrk="1" hangingPunct="1">
              <a:defRPr sz="1300">
                <a:latin typeface="游ゴシック" panose="020B0400000000000000" pitchFamily="50" charset="-128"/>
              </a:defRPr>
            </a:lvl1pPr>
          </a:lstStyle>
          <a:p>
            <a:pPr>
              <a:defRPr/>
            </a:pPr>
            <a:fld id="{CE1E5B83-427E-429F-BD64-4FD8841693E1}" type="slidenum">
              <a:rPr lang="en-US" altLang="ja-JP" smtClean="0"/>
              <a:pPr>
                <a:defRPr/>
              </a:pPr>
              <a:t>‹#›</a:t>
            </a:fld>
            <a:endParaRPr lang="en-US" altLang="ja-JP" dirty="0"/>
          </a:p>
        </p:txBody>
      </p:sp>
      <p:pic>
        <p:nvPicPr>
          <p:cNvPr id="1031" name="Picture 7" descr="背景">
            <a:extLst>
              <a:ext uri="{FF2B5EF4-FFF2-40B4-BE49-F238E27FC236}">
                <a16:creationId xmlns:a16="http://schemas.microsoft.com/office/drawing/2014/main" id="{FEB49AEC-6DC3-40F0-83E7-3C7712C8283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838" y="-100013"/>
            <a:ext cx="7053263" cy="1010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19" r:id="rId1"/>
  </p:sldLayoutIdLst>
  <p:txStyles>
    <p:titleStyle>
      <a:lvl1pPr algn="ctr" defTabSz="838200" rtl="0" eaLnBrk="0" fontAlgn="base" hangingPunct="0">
        <a:spcBef>
          <a:spcPct val="0"/>
        </a:spcBef>
        <a:spcAft>
          <a:spcPct val="0"/>
        </a:spcAft>
        <a:defRPr kumimoji="1" sz="4000">
          <a:solidFill>
            <a:schemeClr val="tx2"/>
          </a:solidFill>
          <a:latin typeface="游ゴシック" panose="020B0400000000000000" pitchFamily="50" charset="-128"/>
          <a:ea typeface="+mj-ea"/>
          <a:cs typeface="+mj-cs"/>
        </a:defRPr>
      </a:lvl1pPr>
      <a:lvl2pPr algn="ctr" defTabSz="838200" rtl="0" eaLnBrk="0" fontAlgn="base" hangingPunct="0">
        <a:spcBef>
          <a:spcPct val="0"/>
        </a:spcBef>
        <a:spcAft>
          <a:spcPct val="0"/>
        </a:spcAft>
        <a:defRPr kumimoji="1" sz="4000">
          <a:solidFill>
            <a:schemeClr val="tx2"/>
          </a:solidFill>
          <a:latin typeface="Arial" charset="0"/>
          <a:ea typeface="ＭＳ Ｐゴシック" charset="-128"/>
        </a:defRPr>
      </a:lvl2pPr>
      <a:lvl3pPr algn="ctr" defTabSz="838200" rtl="0" eaLnBrk="0" fontAlgn="base" hangingPunct="0">
        <a:spcBef>
          <a:spcPct val="0"/>
        </a:spcBef>
        <a:spcAft>
          <a:spcPct val="0"/>
        </a:spcAft>
        <a:defRPr kumimoji="1" sz="4000">
          <a:solidFill>
            <a:schemeClr val="tx2"/>
          </a:solidFill>
          <a:latin typeface="Arial" charset="0"/>
          <a:ea typeface="ＭＳ Ｐゴシック" charset="-128"/>
        </a:defRPr>
      </a:lvl3pPr>
      <a:lvl4pPr algn="ctr" defTabSz="838200" rtl="0" eaLnBrk="0" fontAlgn="base" hangingPunct="0">
        <a:spcBef>
          <a:spcPct val="0"/>
        </a:spcBef>
        <a:spcAft>
          <a:spcPct val="0"/>
        </a:spcAft>
        <a:defRPr kumimoji="1" sz="4000">
          <a:solidFill>
            <a:schemeClr val="tx2"/>
          </a:solidFill>
          <a:latin typeface="Arial" charset="0"/>
          <a:ea typeface="ＭＳ Ｐゴシック" charset="-128"/>
        </a:defRPr>
      </a:lvl4pPr>
      <a:lvl5pPr algn="ctr" defTabSz="838200" rtl="0" eaLnBrk="0" fontAlgn="base" hangingPunct="0">
        <a:spcBef>
          <a:spcPct val="0"/>
        </a:spcBef>
        <a:spcAft>
          <a:spcPct val="0"/>
        </a:spcAft>
        <a:defRPr kumimoji="1" sz="4000">
          <a:solidFill>
            <a:schemeClr val="tx2"/>
          </a:solidFill>
          <a:latin typeface="Arial" charset="0"/>
          <a:ea typeface="ＭＳ Ｐゴシック" charset="-128"/>
        </a:defRPr>
      </a:lvl5pPr>
      <a:lvl6pPr marL="457171" algn="ctr" rtl="0" fontAlgn="base">
        <a:spcBef>
          <a:spcPct val="0"/>
        </a:spcBef>
        <a:spcAft>
          <a:spcPct val="0"/>
        </a:spcAft>
        <a:defRPr kumimoji="1" sz="4400">
          <a:solidFill>
            <a:schemeClr val="tx2"/>
          </a:solidFill>
          <a:latin typeface="Arial" charset="0"/>
          <a:ea typeface="ＭＳ Ｐゴシック" charset="-128"/>
        </a:defRPr>
      </a:lvl6pPr>
      <a:lvl7pPr marL="914342" algn="ctr" rtl="0" fontAlgn="base">
        <a:spcBef>
          <a:spcPct val="0"/>
        </a:spcBef>
        <a:spcAft>
          <a:spcPct val="0"/>
        </a:spcAft>
        <a:defRPr kumimoji="1" sz="4400">
          <a:solidFill>
            <a:schemeClr val="tx2"/>
          </a:solidFill>
          <a:latin typeface="Arial" charset="0"/>
          <a:ea typeface="ＭＳ Ｐゴシック" charset="-128"/>
        </a:defRPr>
      </a:lvl7pPr>
      <a:lvl8pPr marL="1371513" algn="ctr" rtl="0" fontAlgn="base">
        <a:spcBef>
          <a:spcPct val="0"/>
        </a:spcBef>
        <a:spcAft>
          <a:spcPct val="0"/>
        </a:spcAft>
        <a:defRPr kumimoji="1" sz="4400">
          <a:solidFill>
            <a:schemeClr val="tx2"/>
          </a:solidFill>
          <a:latin typeface="Arial" charset="0"/>
          <a:ea typeface="ＭＳ Ｐゴシック" charset="-128"/>
        </a:defRPr>
      </a:lvl8pPr>
      <a:lvl9pPr marL="1828684"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12738" indent="-312738" algn="l" defTabSz="838200" rtl="0" eaLnBrk="0" fontAlgn="base" hangingPunct="0">
        <a:spcBef>
          <a:spcPct val="20000"/>
        </a:spcBef>
        <a:spcAft>
          <a:spcPct val="0"/>
        </a:spcAft>
        <a:buChar char="•"/>
        <a:defRPr kumimoji="1" sz="2900">
          <a:solidFill>
            <a:schemeClr val="tx1"/>
          </a:solidFill>
          <a:latin typeface="游ゴシック" panose="020B0400000000000000" pitchFamily="50" charset="-128"/>
          <a:ea typeface="+mn-ea"/>
          <a:cs typeface="+mn-cs"/>
        </a:defRPr>
      </a:lvl1pPr>
      <a:lvl2pPr marL="681038" indent="-261938" algn="l" defTabSz="838200" rtl="0" eaLnBrk="0" fontAlgn="base" hangingPunct="0">
        <a:spcBef>
          <a:spcPct val="20000"/>
        </a:spcBef>
        <a:spcAft>
          <a:spcPct val="0"/>
        </a:spcAft>
        <a:buChar char="–"/>
        <a:defRPr kumimoji="1" sz="2600">
          <a:solidFill>
            <a:schemeClr val="tx1"/>
          </a:solidFill>
          <a:latin typeface="游ゴシック" panose="020B0400000000000000" pitchFamily="50" charset="-128"/>
          <a:ea typeface="+mn-ea"/>
        </a:defRPr>
      </a:lvl2pPr>
      <a:lvl3pPr marL="1047750" indent="-207963" algn="l" defTabSz="838200" rtl="0" eaLnBrk="0" fontAlgn="base" hangingPunct="0">
        <a:spcBef>
          <a:spcPct val="20000"/>
        </a:spcBef>
        <a:spcAft>
          <a:spcPct val="0"/>
        </a:spcAft>
        <a:buChar char="•"/>
        <a:defRPr kumimoji="1" sz="2200">
          <a:solidFill>
            <a:schemeClr val="tx1"/>
          </a:solidFill>
          <a:latin typeface="游ゴシック" panose="020B0400000000000000" pitchFamily="50" charset="-128"/>
          <a:ea typeface="+mn-ea"/>
        </a:defRPr>
      </a:lvl3pPr>
      <a:lvl4pPr marL="1468438" indent="-209550" algn="l" defTabSz="838200" rtl="0" eaLnBrk="0" fontAlgn="base" hangingPunct="0">
        <a:spcBef>
          <a:spcPct val="20000"/>
        </a:spcBef>
        <a:spcAft>
          <a:spcPct val="0"/>
        </a:spcAft>
        <a:buChar char="–"/>
        <a:defRPr kumimoji="1">
          <a:solidFill>
            <a:schemeClr val="tx1"/>
          </a:solidFill>
          <a:latin typeface="游ゴシック" panose="020B0400000000000000" pitchFamily="50" charset="-128"/>
          <a:ea typeface="+mn-ea"/>
        </a:defRPr>
      </a:lvl4pPr>
      <a:lvl5pPr marL="1887538" indent="-207963" algn="l" defTabSz="838200" rtl="0" eaLnBrk="0" fontAlgn="base" hangingPunct="0">
        <a:spcBef>
          <a:spcPct val="20000"/>
        </a:spcBef>
        <a:spcAft>
          <a:spcPct val="0"/>
        </a:spcAft>
        <a:buChar char="»"/>
        <a:defRPr kumimoji="1">
          <a:solidFill>
            <a:schemeClr val="tx1"/>
          </a:solidFill>
          <a:latin typeface="游ゴシック" panose="020B0400000000000000" pitchFamily="50" charset="-128"/>
          <a:ea typeface="+mn-ea"/>
        </a:defRPr>
      </a:lvl5pPr>
      <a:lvl6pPr marL="2514441" indent="-228586" algn="l" rtl="0" fontAlgn="base">
        <a:spcBef>
          <a:spcPct val="20000"/>
        </a:spcBef>
        <a:spcAft>
          <a:spcPct val="0"/>
        </a:spcAft>
        <a:buChar char="»"/>
        <a:defRPr kumimoji="1" sz="2000">
          <a:solidFill>
            <a:schemeClr val="tx1"/>
          </a:solidFill>
          <a:latin typeface="+mn-lt"/>
          <a:ea typeface="+mn-ea"/>
        </a:defRPr>
      </a:lvl6pPr>
      <a:lvl7pPr marL="2971612" indent="-228586" algn="l" rtl="0" fontAlgn="base">
        <a:spcBef>
          <a:spcPct val="20000"/>
        </a:spcBef>
        <a:spcAft>
          <a:spcPct val="0"/>
        </a:spcAft>
        <a:buChar char="»"/>
        <a:defRPr kumimoji="1" sz="2000">
          <a:solidFill>
            <a:schemeClr val="tx1"/>
          </a:solidFill>
          <a:latin typeface="+mn-lt"/>
          <a:ea typeface="+mn-ea"/>
        </a:defRPr>
      </a:lvl7pPr>
      <a:lvl8pPr marL="3428783" indent="-228586" algn="l" rtl="0" fontAlgn="base">
        <a:spcBef>
          <a:spcPct val="20000"/>
        </a:spcBef>
        <a:spcAft>
          <a:spcPct val="0"/>
        </a:spcAft>
        <a:buChar char="»"/>
        <a:defRPr kumimoji="1" sz="2000">
          <a:solidFill>
            <a:schemeClr val="tx1"/>
          </a:solidFill>
          <a:latin typeface="+mn-lt"/>
          <a:ea typeface="+mn-ea"/>
        </a:defRPr>
      </a:lvl8pPr>
      <a:lvl9pPr marL="3885954" indent="-22858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42" rtl="0" eaLnBrk="1" latinLnBrk="0" hangingPunct="1">
        <a:defRPr kumimoji="1" sz="1800" kern="1200">
          <a:solidFill>
            <a:schemeClr val="tx1"/>
          </a:solidFill>
          <a:latin typeface="+mn-lt"/>
          <a:ea typeface="+mn-ea"/>
          <a:cs typeface="+mn-cs"/>
        </a:defRPr>
      </a:lvl1pPr>
      <a:lvl2pPr marL="457171" algn="l" defTabSz="914342" rtl="0" eaLnBrk="1" latinLnBrk="0" hangingPunct="1">
        <a:defRPr kumimoji="1" sz="1800" kern="1200">
          <a:solidFill>
            <a:schemeClr val="tx1"/>
          </a:solidFill>
          <a:latin typeface="+mn-lt"/>
          <a:ea typeface="+mn-ea"/>
          <a:cs typeface="+mn-cs"/>
        </a:defRPr>
      </a:lvl2pPr>
      <a:lvl3pPr marL="914342" algn="l" defTabSz="914342" rtl="0" eaLnBrk="1" latinLnBrk="0" hangingPunct="1">
        <a:defRPr kumimoji="1" sz="1800" kern="1200">
          <a:solidFill>
            <a:schemeClr val="tx1"/>
          </a:solidFill>
          <a:latin typeface="+mn-lt"/>
          <a:ea typeface="+mn-ea"/>
          <a:cs typeface="+mn-cs"/>
        </a:defRPr>
      </a:lvl3pPr>
      <a:lvl4pPr marL="1371513" algn="l" defTabSz="914342" rtl="0" eaLnBrk="1" latinLnBrk="0" hangingPunct="1">
        <a:defRPr kumimoji="1" sz="1800" kern="1200">
          <a:solidFill>
            <a:schemeClr val="tx1"/>
          </a:solidFill>
          <a:latin typeface="+mn-lt"/>
          <a:ea typeface="+mn-ea"/>
          <a:cs typeface="+mn-cs"/>
        </a:defRPr>
      </a:lvl4pPr>
      <a:lvl5pPr marL="1828684" algn="l" defTabSz="914342" rtl="0" eaLnBrk="1" latinLnBrk="0" hangingPunct="1">
        <a:defRPr kumimoji="1" sz="1800" kern="1200">
          <a:solidFill>
            <a:schemeClr val="tx1"/>
          </a:solidFill>
          <a:latin typeface="+mn-lt"/>
          <a:ea typeface="+mn-ea"/>
          <a:cs typeface="+mn-cs"/>
        </a:defRPr>
      </a:lvl5pPr>
      <a:lvl6pPr marL="2285855" algn="l" defTabSz="914342" rtl="0" eaLnBrk="1" latinLnBrk="0" hangingPunct="1">
        <a:defRPr kumimoji="1" sz="1800" kern="1200">
          <a:solidFill>
            <a:schemeClr val="tx1"/>
          </a:solidFill>
          <a:latin typeface="+mn-lt"/>
          <a:ea typeface="+mn-ea"/>
          <a:cs typeface="+mn-cs"/>
        </a:defRPr>
      </a:lvl6pPr>
      <a:lvl7pPr marL="2743026" algn="l" defTabSz="914342" rtl="0" eaLnBrk="1" latinLnBrk="0" hangingPunct="1">
        <a:defRPr kumimoji="1" sz="1800" kern="1200">
          <a:solidFill>
            <a:schemeClr val="tx1"/>
          </a:solidFill>
          <a:latin typeface="+mn-lt"/>
          <a:ea typeface="+mn-ea"/>
          <a:cs typeface="+mn-cs"/>
        </a:defRPr>
      </a:lvl7pPr>
      <a:lvl8pPr marL="3200198" algn="l" defTabSz="914342" rtl="0" eaLnBrk="1" latinLnBrk="0" hangingPunct="1">
        <a:defRPr kumimoji="1" sz="1800" kern="1200">
          <a:solidFill>
            <a:schemeClr val="tx1"/>
          </a:solidFill>
          <a:latin typeface="+mn-lt"/>
          <a:ea typeface="+mn-ea"/>
          <a:cs typeface="+mn-cs"/>
        </a:defRPr>
      </a:lvl8pPr>
      <a:lvl9pPr marL="3657369" algn="l" defTabSz="91434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グループ化 5">
            <a:extLst>
              <a:ext uri="{FF2B5EF4-FFF2-40B4-BE49-F238E27FC236}">
                <a16:creationId xmlns:a16="http://schemas.microsoft.com/office/drawing/2014/main" id="{830BB82E-CCD0-4587-BC52-5AB3FE2AC66E}"/>
              </a:ext>
            </a:extLst>
          </p:cNvPr>
          <p:cNvGrpSpPr>
            <a:grpSpLocks/>
          </p:cNvGrpSpPr>
          <p:nvPr userDrawn="1"/>
        </p:nvGrpSpPr>
        <p:grpSpPr bwMode="auto">
          <a:xfrm>
            <a:off x="0" y="15875"/>
            <a:ext cx="6858000" cy="9906000"/>
            <a:chOff x="0" y="15552"/>
            <a:chExt cx="6858000" cy="9906000"/>
          </a:xfrm>
        </p:grpSpPr>
        <p:pic>
          <p:nvPicPr>
            <p:cNvPr id="2054" name="図 11" descr="旭化成ファーマ.eps">
              <a:extLst>
                <a:ext uri="{FF2B5EF4-FFF2-40B4-BE49-F238E27FC236}">
                  <a16:creationId xmlns:a16="http://schemas.microsoft.com/office/drawing/2014/main" id="{3537A6DD-D537-4DA0-81FD-2E35C6A4123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8640" y="56456"/>
              <a:ext cx="8763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図 7" descr="B-1.eps">
              <a:extLst>
                <a:ext uri="{FF2B5EF4-FFF2-40B4-BE49-F238E27FC236}">
                  <a16:creationId xmlns:a16="http://schemas.microsoft.com/office/drawing/2014/main" id="{8939F27A-B32F-4021-BE6B-582CC6CE3DC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5552"/>
              <a:ext cx="103188"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図 4" descr="テリボンロゴ1のコピー.jpg">
              <a:extLst>
                <a:ext uri="{FF2B5EF4-FFF2-40B4-BE49-F238E27FC236}">
                  <a16:creationId xmlns:a16="http://schemas.microsoft.com/office/drawing/2014/main" id="{50777EC0-6922-4DDD-9CAB-395196F6FE56}"/>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50000" y="4808984"/>
              <a:ext cx="3708000" cy="506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日付プレースホルダ 3">
            <a:extLst>
              <a:ext uri="{FF2B5EF4-FFF2-40B4-BE49-F238E27FC236}">
                <a16:creationId xmlns:a16="http://schemas.microsoft.com/office/drawing/2014/main" id="{CAC10EE7-E60D-47BA-807F-2CA1A19847C2}"/>
              </a:ext>
            </a:extLst>
          </p:cNvPr>
          <p:cNvSpPr>
            <a:spLocks noGrp="1"/>
          </p:cNvSpPr>
          <p:nvPr>
            <p:ph type="dt" sz="half" idx="2"/>
          </p:nvPr>
        </p:nvSpPr>
        <p:spPr>
          <a:xfrm>
            <a:off x="342900" y="9182100"/>
            <a:ext cx="1600200" cy="527050"/>
          </a:xfrm>
          <a:prstGeom prst="rect">
            <a:avLst/>
          </a:prstGeom>
        </p:spPr>
        <p:txBody>
          <a:bodyPr lIns="91434" tIns="45718" rIns="91434" bIns="45718"/>
          <a:lstStyle>
            <a:lvl1pPr eaLnBrk="1" fontAlgn="auto" hangingPunct="1">
              <a:spcBef>
                <a:spcPts val="0"/>
              </a:spcBef>
              <a:spcAft>
                <a:spcPts val="0"/>
              </a:spcAft>
              <a:defRPr sz="1800">
                <a:latin typeface="游ゴシック" panose="020B0400000000000000" pitchFamily="50" charset="-128"/>
                <a:ea typeface="+mn-ea"/>
              </a:defRPr>
            </a:lvl1pPr>
          </a:lstStyle>
          <a:p>
            <a:pPr>
              <a:defRPr/>
            </a:pPr>
            <a:fld id="{EF56292C-3D93-414C-9112-C53F1C833A74}" type="datetimeFigureOut">
              <a:rPr lang="ja-JP" altLang="en-US" smtClean="0"/>
              <a:pPr>
                <a:defRPr/>
              </a:pPr>
              <a:t>2023/6/5</a:t>
            </a:fld>
            <a:endParaRPr lang="ja-JP" altLang="en-US" dirty="0"/>
          </a:p>
        </p:txBody>
      </p:sp>
      <p:sp>
        <p:nvSpPr>
          <p:cNvPr id="7" name="フッター プレースホルダ 4">
            <a:extLst>
              <a:ext uri="{FF2B5EF4-FFF2-40B4-BE49-F238E27FC236}">
                <a16:creationId xmlns:a16="http://schemas.microsoft.com/office/drawing/2014/main" id="{FE861953-3818-4B33-8369-B9E39912F388}"/>
              </a:ext>
            </a:extLst>
          </p:cNvPr>
          <p:cNvSpPr>
            <a:spLocks noGrp="1"/>
          </p:cNvSpPr>
          <p:nvPr>
            <p:ph type="ftr" sz="quarter" idx="3"/>
          </p:nvPr>
        </p:nvSpPr>
        <p:spPr>
          <a:xfrm>
            <a:off x="2343150" y="9182100"/>
            <a:ext cx="2171700" cy="527050"/>
          </a:xfrm>
          <a:prstGeom prst="rect">
            <a:avLst/>
          </a:prstGeom>
        </p:spPr>
        <p:txBody>
          <a:bodyPr lIns="91434" tIns="45718" rIns="91434" bIns="45718"/>
          <a:lstStyle>
            <a:lvl1pPr eaLnBrk="1" fontAlgn="auto" hangingPunct="1">
              <a:spcBef>
                <a:spcPts val="0"/>
              </a:spcBef>
              <a:spcAft>
                <a:spcPts val="0"/>
              </a:spcAft>
              <a:defRPr sz="1800">
                <a:latin typeface="游ゴシック" panose="020B0400000000000000" pitchFamily="50" charset="-128"/>
                <a:ea typeface="+mn-ea"/>
              </a:defRPr>
            </a:lvl1pPr>
          </a:lstStyle>
          <a:p>
            <a:pPr>
              <a:defRPr/>
            </a:pPr>
            <a:endParaRPr lang="ja-JP" altLang="en-US" dirty="0"/>
          </a:p>
        </p:txBody>
      </p:sp>
      <p:sp>
        <p:nvSpPr>
          <p:cNvPr id="8" name="スライド番号プレースホルダ 5">
            <a:extLst>
              <a:ext uri="{FF2B5EF4-FFF2-40B4-BE49-F238E27FC236}">
                <a16:creationId xmlns:a16="http://schemas.microsoft.com/office/drawing/2014/main" id="{16A957DC-7434-4445-AAE0-ADF56CA27584}"/>
              </a:ext>
            </a:extLst>
          </p:cNvPr>
          <p:cNvSpPr>
            <a:spLocks noGrp="1"/>
          </p:cNvSpPr>
          <p:nvPr>
            <p:ph type="sldNum" sz="quarter" idx="4"/>
          </p:nvPr>
        </p:nvSpPr>
        <p:spPr>
          <a:xfrm>
            <a:off x="4914900" y="9182100"/>
            <a:ext cx="1600200" cy="527050"/>
          </a:xfrm>
          <a:prstGeom prst="rect">
            <a:avLst/>
          </a:prstGeom>
        </p:spPr>
        <p:txBody>
          <a:bodyPr vert="horz" wrap="square" lIns="91434" tIns="45718" rIns="91434" bIns="45718" numCol="1" anchor="t" anchorCtr="0" compatLnSpc="1">
            <a:prstTxWarp prst="textNoShape">
              <a:avLst/>
            </a:prstTxWarp>
          </a:bodyPr>
          <a:lstStyle>
            <a:lvl1pPr eaLnBrk="1" hangingPunct="1">
              <a:defRPr sz="1800">
                <a:latin typeface="游ゴシック" panose="020B0400000000000000" pitchFamily="50" charset="-128"/>
              </a:defRPr>
            </a:lvl1pPr>
          </a:lstStyle>
          <a:p>
            <a:pPr>
              <a:defRPr/>
            </a:pPr>
            <a:fld id="{1141418B-9349-4E0A-A342-CDB876A36765}"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charset="0"/>
          <a:ea typeface="ＭＳ Ｐゴシック" charset="-128"/>
        </a:defRPr>
      </a:lvl2pPr>
      <a:lvl3pPr algn="ctr" rtl="0" eaLnBrk="0" fontAlgn="base" hangingPunct="0">
        <a:spcBef>
          <a:spcPct val="0"/>
        </a:spcBef>
        <a:spcAft>
          <a:spcPct val="0"/>
        </a:spcAft>
        <a:defRPr kumimoji="1" sz="4400">
          <a:solidFill>
            <a:schemeClr val="tx1"/>
          </a:solidFill>
          <a:latin typeface="Calibri" charset="0"/>
          <a:ea typeface="ＭＳ Ｐゴシック" charset="-128"/>
        </a:defRPr>
      </a:lvl3pPr>
      <a:lvl4pPr algn="ctr" rtl="0" eaLnBrk="0" fontAlgn="base" hangingPunct="0">
        <a:spcBef>
          <a:spcPct val="0"/>
        </a:spcBef>
        <a:spcAft>
          <a:spcPct val="0"/>
        </a:spcAft>
        <a:defRPr kumimoji="1" sz="4400">
          <a:solidFill>
            <a:schemeClr val="tx1"/>
          </a:solidFill>
          <a:latin typeface="Calibri" charset="0"/>
          <a:ea typeface="ＭＳ Ｐゴシック" charset="-128"/>
        </a:defRPr>
      </a:lvl4pPr>
      <a:lvl5pPr algn="ctr" rtl="0" eaLnBrk="0" fontAlgn="base" hangingPunct="0">
        <a:spcBef>
          <a:spcPct val="0"/>
        </a:spcBef>
        <a:spcAft>
          <a:spcPct val="0"/>
        </a:spcAft>
        <a:defRPr kumimoji="1" sz="4400">
          <a:solidFill>
            <a:schemeClr val="tx1"/>
          </a:solidFill>
          <a:latin typeface="Calibri" charset="0"/>
          <a:ea typeface="ＭＳ Ｐゴシック" charset="-128"/>
        </a:defRPr>
      </a:lvl5pPr>
      <a:lvl6pPr marL="457171" algn="ctr" rtl="0" fontAlgn="base">
        <a:spcBef>
          <a:spcPct val="0"/>
        </a:spcBef>
        <a:spcAft>
          <a:spcPct val="0"/>
        </a:spcAft>
        <a:defRPr kumimoji="1" sz="4400">
          <a:solidFill>
            <a:schemeClr val="tx1"/>
          </a:solidFill>
          <a:latin typeface="Calibri" charset="0"/>
          <a:ea typeface="ＭＳ Ｐゴシック" charset="-128"/>
        </a:defRPr>
      </a:lvl6pPr>
      <a:lvl7pPr marL="914342" algn="ctr" rtl="0" fontAlgn="base">
        <a:spcBef>
          <a:spcPct val="0"/>
        </a:spcBef>
        <a:spcAft>
          <a:spcPct val="0"/>
        </a:spcAft>
        <a:defRPr kumimoji="1" sz="4400">
          <a:solidFill>
            <a:schemeClr val="tx1"/>
          </a:solidFill>
          <a:latin typeface="Calibri" charset="0"/>
          <a:ea typeface="ＭＳ Ｐゴシック" charset="-128"/>
        </a:defRPr>
      </a:lvl7pPr>
      <a:lvl8pPr marL="1371513" algn="ctr" rtl="0" fontAlgn="base">
        <a:spcBef>
          <a:spcPct val="0"/>
        </a:spcBef>
        <a:spcAft>
          <a:spcPct val="0"/>
        </a:spcAft>
        <a:defRPr kumimoji="1" sz="4400">
          <a:solidFill>
            <a:schemeClr val="tx1"/>
          </a:solidFill>
          <a:latin typeface="Calibri" charset="0"/>
          <a:ea typeface="ＭＳ Ｐゴシック" charset="-128"/>
        </a:defRPr>
      </a:lvl8pPr>
      <a:lvl9pPr marL="1828684" algn="ctr" rtl="0" fontAlgn="base">
        <a:spcBef>
          <a:spcPct val="0"/>
        </a:spcBef>
        <a:spcAft>
          <a:spcPct val="0"/>
        </a:spcAft>
        <a:defRPr kumimoji="1" sz="4400">
          <a:solidFill>
            <a:schemeClr val="tx1"/>
          </a:solidFill>
          <a:latin typeface="Calibri" charset="0"/>
          <a:ea typeface="ＭＳ Ｐゴシック" charset="-128"/>
        </a:defRPr>
      </a:lvl9pPr>
    </p:titleStyle>
    <p:bodyStyle>
      <a:lvl1pPr marL="341313" indent="-341313" algn="l" rtl="0" eaLnBrk="0" fontAlgn="base" hangingPunct="0">
        <a:spcBef>
          <a:spcPct val="20000"/>
        </a:spcBef>
        <a:spcAft>
          <a:spcPct val="0"/>
        </a:spcAft>
        <a:buFont typeface="Arial" panose="020B0604020202020204" pitchFamily="34" charset="0"/>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kumimoji="1" sz="2800">
          <a:solidFill>
            <a:schemeClr val="tx1"/>
          </a:solidFill>
          <a:latin typeface="+mn-lt"/>
          <a:ea typeface="+mn-ea"/>
        </a:defRPr>
      </a:lvl2pPr>
      <a:lvl3pPr marL="1141413" indent="-227013" algn="l"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mn-ea"/>
        </a:defRPr>
      </a:lvl3pPr>
      <a:lvl4pPr marL="1598613" indent="-227013"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4pPr>
      <a:lvl5pPr marL="2055813" indent="-227013"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5pPr>
      <a:lvl6pPr marL="2514441" indent="-228586" algn="l" rtl="0" fontAlgn="base">
        <a:spcBef>
          <a:spcPct val="20000"/>
        </a:spcBef>
        <a:spcAft>
          <a:spcPct val="0"/>
        </a:spcAft>
        <a:buFont typeface="Arial" charset="0"/>
        <a:buChar char="»"/>
        <a:defRPr kumimoji="1" sz="2000">
          <a:solidFill>
            <a:schemeClr val="tx1"/>
          </a:solidFill>
          <a:latin typeface="+mn-lt"/>
          <a:ea typeface="+mn-ea"/>
        </a:defRPr>
      </a:lvl6pPr>
      <a:lvl7pPr marL="2971612" indent="-228586" algn="l" rtl="0" fontAlgn="base">
        <a:spcBef>
          <a:spcPct val="20000"/>
        </a:spcBef>
        <a:spcAft>
          <a:spcPct val="0"/>
        </a:spcAft>
        <a:buFont typeface="Arial" charset="0"/>
        <a:buChar char="»"/>
        <a:defRPr kumimoji="1" sz="2000">
          <a:solidFill>
            <a:schemeClr val="tx1"/>
          </a:solidFill>
          <a:latin typeface="+mn-lt"/>
          <a:ea typeface="+mn-ea"/>
        </a:defRPr>
      </a:lvl7pPr>
      <a:lvl8pPr marL="3428783" indent="-228586" algn="l" rtl="0" fontAlgn="base">
        <a:spcBef>
          <a:spcPct val="20000"/>
        </a:spcBef>
        <a:spcAft>
          <a:spcPct val="0"/>
        </a:spcAft>
        <a:buFont typeface="Arial" charset="0"/>
        <a:buChar char="»"/>
        <a:defRPr kumimoji="1" sz="2000">
          <a:solidFill>
            <a:schemeClr val="tx1"/>
          </a:solidFill>
          <a:latin typeface="+mn-lt"/>
          <a:ea typeface="+mn-ea"/>
        </a:defRPr>
      </a:lvl8pPr>
      <a:lvl9pPr marL="3885954" indent="-228586" algn="l" rtl="0" fontAlgn="base">
        <a:spcBef>
          <a:spcPct val="20000"/>
        </a:spcBef>
        <a:spcAft>
          <a:spcPct val="0"/>
        </a:spcAft>
        <a:buFont typeface="Arial" charset="0"/>
        <a:buChar char="»"/>
        <a:defRPr kumimoji="1" sz="2000">
          <a:solidFill>
            <a:schemeClr val="tx1"/>
          </a:solidFill>
          <a:latin typeface="+mn-lt"/>
          <a:ea typeface="+mn-ea"/>
        </a:defRPr>
      </a:lvl9pPr>
    </p:bodyStyle>
    <p:otherStyle>
      <a:defPPr>
        <a:defRPr lang="ja-JP"/>
      </a:defPPr>
      <a:lvl1pPr marL="0" algn="l" defTabSz="914342" rtl="0" eaLnBrk="1" latinLnBrk="0" hangingPunct="1">
        <a:defRPr kumimoji="1" sz="1800" kern="1200">
          <a:solidFill>
            <a:schemeClr val="tx1"/>
          </a:solidFill>
          <a:latin typeface="+mn-lt"/>
          <a:ea typeface="+mn-ea"/>
          <a:cs typeface="+mn-cs"/>
        </a:defRPr>
      </a:lvl1pPr>
      <a:lvl2pPr marL="457171" algn="l" defTabSz="914342" rtl="0" eaLnBrk="1" latinLnBrk="0" hangingPunct="1">
        <a:defRPr kumimoji="1" sz="1800" kern="1200">
          <a:solidFill>
            <a:schemeClr val="tx1"/>
          </a:solidFill>
          <a:latin typeface="+mn-lt"/>
          <a:ea typeface="+mn-ea"/>
          <a:cs typeface="+mn-cs"/>
        </a:defRPr>
      </a:lvl2pPr>
      <a:lvl3pPr marL="914342" algn="l" defTabSz="914342" rtl="0" eaLnBrk="1" latinLnBrk="0" hangingPunct="1">
        <a:defRPr kumimoji="1" sz="1800" kern="1200">
          <a:solidFill>
            <a:schemeClr val="tx1"/>
          </a:solidFill>
          <a:latin typeface="+mn-lt"/>
          <a:ea typeface="+mn-ea"/>
          <a:cs typeface="+mn-cs"/>
        </a:defRPr>
      </a:lvl3pPr>
      <a:lvl4pPr marL="1371513" algn="l" defTabSz="914342" rtl="0" eaLnBrk="1" latinLnBrk="0" hangingPunct="1">
        <a:defRPr kumimoji="1" sz="1800" kern="1200">
          <a:solidFill>
            <a:schemeClr val="tx1"/>
          </a:solidFill>
          <a:latin typeface="+mn-lt"/>
          <a:ea typeface="+mn-ea"/>
          <a:cs typeface="+mn-cs"/>
        </a:defRPr>
      </a:lvl4pPr>
      <a:lvl5pPr marL="1828684" algn="l" defTabSz="914342" rtl="0" eaLnBrk="1" latinLnBrk="0" hangingPunct="1">
        <a:defRPr kumimoji="1" sz="1800" kern="1200">
          <a:solidFill>
            <a:schemeClr val="tx1"/>
          </a:solidFill>
          <a:latin typeface="+mn-lt"/>
          <a:ea typeface="+mn-ea"/>
          <a:cs typeface="+mn-cs"/>
        </a:defRPr>
      </a:lvl5pPr>
      <a:lvl6pPr marL="2285855" algn="l" defTabSz="914342" rtl="0" eaLnBrk="1" latinLnBrk="0" hangingPunct="1">
        <a:defRPr kumimoji="1" sz="1800" kern="1200">
          <a:solidFill>
            <a:schemeClr val="tx1"/>
          </a:solidFill>
          <a:latin typeface="+mn-lt"/>
          <a:ea typeface="+mn-ea"/>
          <a:cs typeface="+mn-cs"/>
        </a:defRPr>
      </a:lvl6pPr>
      <a:lvl7pPr marL="2743026" algn="l" defTabSz="914342" rtl="0" eaLnBrk="1" latinLnBrk="0" hangingPunct="1">
        <a:defRPr kumimoji="1" sz="1800" kern="1200">
          <a:solidFill>
            <a:schemeClr val="tx1"/>
          </a:solidFill>
          <a:latin typeface="+mn-lt"/>
          <a:ea typeface="+mn-ea"/>
          <a:cs typeface="+mn-cs"/>
        </a:defRPr>
      </a:lvl7pPr>
      <a:lvl8pPr marL="3200198" algn="l" defTabSz="914342" rtl="0" eaLnBrk="1" latinLnBrk="0" hangingPunct="1">
        <a:defRPr kumimoji="1" sz="1800" kern="1200">
          <a:solidFill>
            <a:schemeClr val="tx1"/>
          </a:solidFill>
          <a:latin typeface="+mn-lt"/>
          <a:ea typeface="+mn-ea"/>
          <a:cs typeface="+mn-cs"/>
        </a:defRPr>
      </a:lvl8pPr>
      <a:lvl9pPr marL="3657369" algn="l" defTabSz="91434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グループ化 7">
            <a:extLst>
              <a:ext uri="{FF2B5EF4-FFF2-40B4-BE49-F238E27FC236}">
                <a16:creationId xmlns:a16="http://schemas.microsoft.com/office/drawing/2014/main" id="{78622C47-3532-4A07-806C-170F9C8A69B7}"/>
              </a:ext>
            </a:extLst>
          </p:cNvPr>
          <p:cNvGrpSpPr>
            <a:grpSpLocks/>
          </p:cNvGrpSpPr>
          <p:nvPr userDrawn="1"/>
        </p:nvGrpSpPr>
        <p:grpSpPr bwMode="auto">
          <a:xfrm>
            <a:off x="50800" y="44450"/>
            <a:ext cx="941388" cy="9877425"/>
            <a:chOff x="50329" y="44127"/>
            <a:chExt cx="942603" cy="9877425"/>
          </a:xfrm>
        </p:grpSpPr>
        <p:pic>
          <p:nvPicPr>
            <p:cNvPr id="3078" name="図 5" descr="C-1.eps">
              <a:extLst>
                <a:ext uri="{FF2B5EF4-FFF2-40B4-BE49-F238E27FC236}">
                  <a16:creationId xmlns:a16="http://schemas.microsoft.com/office/drawing/2014/main" id="{83A6D76D-DA07-413D-8F3E-1D0DBAA5D7D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329" y="44127"/>
              <a:ext cx="714375" cy="987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図 6" descr="C-2.eps">
              <a:extLst>
                <a:ext uri="{FF2B5EF4-FFF2-40B4-BE49-F238E27FC236}">
                  <a16:creationId xmlns:a16="http://schemas.microsoft.com/office/drawing/2014/main" id="{F8DDF3C0-847B-4D1B-9AAE-B2ED0733DC1A}"/>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6632" y="9782175"/>
              <a:ext cx="8763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日付プレースホルダ 3">
            <a:extLst>
              <a:ext uri="{FF2B5EF4-FFF2-40B4-BE49-F238E27FC236}">
                <a16:creationId xmlns:a16="http://schemas.microsoft.com/office/drawing/2014/main" id="{CD91C29B-418F-42B2-BE81-7053F797EFCB}"/>
              </a:ext>
            </a:extLst>
          </p:cNvPr>
          <p:cNvSpPr>
            <a:spLocks noGrp="1"/>
          </p:cNvSpPr>
          <p:nvPr>
            <p:ph type="dt" sz="half" idx="2"/>
          </p:nvPr>
        </p:nvSpPr>
        <p:spPr>
          <a:xfrm>
            <a:off x="342900" y="9182100"/>
            <a:ext cx="1600200" cy="527050"/>
          </a:xfrm>
          <a:prstGeom prst="rect">
            <a:avLst/>
          </a:prstGeom>
        </p:spPr>
        <p:txBody>
          <a:bodyPr lIns="91434" tIns="45718" rIns="91434" bIns="45718"/>
          <a:lstStyle>
            <a:lvl1pPr eaLnBrk="1" fontAlgn="auto" hangingPunct="1">
              <a:spcBef>
                <a:spcPts val="0"/>
              </a:spcBef>
              <a:spcAft>
                <a:spcPts val="0"/>
              </a:spcAft>
              <a:defRPr sz="1800">
                <a:latin typeface="游ゴシック" panose="020B0400000000000000" pitchFamily="50" charset="-128"/>
                <a:ea typeface="+mn-ea"/>
              </a:defRPr>
            </a:lvl1pPr>
          </a:lstStyle>
          <a:p>
            <a:pPr>
              <a:defRPr/>
            </a:pPr>
            <a:fld id="{1CCE5286-0389-4FFC-B9AD-F6265E9F16CF}" type="datetimeFigureOut">
              <a:rPr lang="ja-JP" altLang="en-US" smtClean="0"/>
              <a:pPr>
                <a:defRPr/>
              </a:pPr>
              <a:t>2023/6/5</a:t>
            </a:fld>
            <a:endParaRPr lang="ja-JP" altLang="en-US" dirty="0"/>
          </a:p>
        </p:txBody>
      </p:sp>
      <p:sp>
        <p:nvSpPr>
          <p:cNvPr id="8" name="フッター プレースホルダ 4">
            <a:extLst>
              <a:ext uri="{FF2B5EF4-FFF2-40B4-BE49-F238E27FC236}">
                <a16:creationId xmlns:a16="http://schemas.microsoft.com/office/drawing/2014/main" id="{39F95A21-2C04-4058-82AD-53C43824E691}"/>
              </a:ext>
            </a:extLst>
          </p:cNvPr>
          <p:cNvSpPr>
            <a:spLocks noGrp="1"/>
          </p:cNvSpPr>
          <p:nvPr>
            <p:ph type="ftr" sz="quarter" idx="3"/>
          </p:nvPr>
        </p:nvSpPr>
        <p:spPr>
          <a:xfrm>
            <a:off x="2343150" y="9182100"/>
            <a:ext cx="2171700" cy="527050"/>
          </a:xfrm>
          <a:prstGeom prst="rect">
            <a:avLst/>
          </a:prstGeom>
        </p:spPr>
        <p:txBody>
          <a:bodyPr lIns="91434" tIns="45718" rIns="91434" bIns="45718"/>
          <a:lstStyle>
            <a:lvl1pPr eaLnBrk="1" fontAlgn="auto" hangingPunct="1">
              <a:spcBef>
                <a:spcPts val="0"/>
              </a:spcBef>
              <a:spcAft>
                <a:spcPts val="0"/>
              </a:spcAft>
              <a:defRPr sz="1800">
                <a:latin typeface="游ゴシック" panose="020B0400000000000000" pitchFamily="50" charset="-128"/>
                <a:ea typeface="+mn-ea"/>
              </a:defRPr>
            </a:lvl1pPr>
          </a:lstStyle>
          <a:p>
            <a:pPr>
              <a:defRPr/>
            </a:pPr>
            <a:endParaRPr lang="ja-JP" altLang="en-US" dirty="0"/>
          </a:p>
        </p:txBody>
      </p:sp>
      <p:sp>
        <p:nvSpPr>
          <p:cNvPr id="9" name="スライド番号プレースホルダ 5">
            <a:extLst>
              <a:ext uri="{FF2B5EF4-FFF2-40B4-BE49-F238E27FC236}">
                <a16:creationId xmlns:a16="http://schemas.microsoft.com/office/drawing/2014/main" id="{AEA04938-7C0C-4D7F-9DFE-41BD9D6C78C4}"/>
              </a:ext>
            </a:extLst>
          </p:cNvPr>
          <p:cNvSpPr>
            <a:spLocks noGrp="1"/>
          </p:cNvSpPr>
          <p:nvPr>
            <p:ph type="sldNum" sz="quarter" idx="4"/>
          </p:nvPr>
        </p:nvSpPr>
        <p:spPr>
          <a:xfrm>
            <a:off x="4914900" y="9182100"/>
            <a:ext cx="1600200" cy="527050"/>
          </a:xfrm>
          <a:prstGeom prst="rect">
            <a:avLst/>
          </a:prstGeom>
        </p:spPr>
        <p:txBody>
          <a:bodyPr vert="horz" wrap="square" lIns="91434" tIns="45718" rIns="91434" bIns="45718" numCol="1" anchor="t" anchorCtr="0" compatLnSpc="1">
            <a:prstTxWarp prst="textNoShape">
              <a:avLst/>
            </a:prstTxWarp>
          </a:bodyPr>
          <a:lstStyle>
            <a:lvl1pPr eaLnBrk="1" hangingPunct="1">
              <a:defRPr sz="1800">
                <a:latin typeface="游ゴシック" panose="020B0400000000000000" pitchFamily="50" charset="-128"/>
              </a:defRPr>
            </a:lvl1pPr>
          </a:lstStyle>
          <a:p>
            <a:pPr>
              <a:defRPr/>
            </a:pPr>
            <a:fld id="{4950AB49-FB0A-4F2B-B7B8-970B2B4C9D76}"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charset="0"/>
          <a:ea typeface="ＭＳ Ｐゴシック" charset="-128"/>
        </a:defRPr>
      </a:lvl2pPr>
      <a:lvl3pPr algn="ctr" rtl="0" eaLnBrk="0" fontAlgn="base" hangingPunct="0">
        <a:spcBef>
          <a:spcPct val="0"/>
        </a:spcBef>
        <a:spcAft>
          <a:spcPct val="0"/>
        </a:spcAft>
        <a:defRPr kumimoji="1" sz="4400">
          <a:solidFill>
            <a:schemeClr val="tx1"/>
          </a:solidFill>
          <a:latin typeface="Calibri" charset="0"/>
          <a:ea typeface="ＭＳ Ｐゴシック" charset="-128"/>
        </a:defRPr>
      </a:lvl3pPr>
      <a:lvl4pPr algn="ctr" rtl="0" eaLnBrk="0" fontAlgn="base" hangingPunct="0">
        <a:spcBef>
          <a:spcPct val="0"/>
        </a:spcBef>
        <a:spcAft>
          <a:spcPct val="0"/>
        </a:spcAft>
        <a:defRPr kumimoji="1" sz="4400">
          <a:solidFill>
            <a:schemeClr val="tx1"/>
          </a:solidFill>
          <a:latin typeface="Calibri" charset="0"/>
          <a:ea typeface="ＭＳ Ｐゴシック" charset="-128"/>
        </a:defRPr>
      </a:lvl4pPr>
      <a:lvl5pPr algn="ctr" rtl="0" eaLnBrk="0" fontAlgn="base" hangingPunct="0">
        <a:spcBef>
          <a:spcPct val="0"/>
        </a:spcBef>
        <a:spcAft>
          <a:spcPct val="0"/>
        </a:spcAft>
        <a:defRPr kumimoji="1" sz="4400">
          <a:solidFill>
            <a:schemeClr val="tx1"/>
          </a:solidFill>
          <a:latin typeface="Calibri" charset="0"/>
          <a:ea typeface="ＭＳ Ｐゴシック" charset="-128"/>
        </a:defRPr>
      </a:lvl5pPr>
      <a:lvl6pPr marL="457171" algn="ctr" rtl="0" fontAlgn="base">
        <a:spcBef>
          <a:spcPct val="0"/>
        </a:spcBef>
        <a:spcAft>
          <a:spcPct val="0"/>
        </a:spcAft>
        <a:defRPr kumimoji="1" sz="4400">
          <a:solidFill>
            <a:schemeClr val="tx1"/>
          </a:solidFill>
          <a:latin typeface="Calibri" charset="0"/>
          <a:ea typeface="ＭＳ Ｐゴシック" charset="-128"/>
        </a:defRPr>
      </a:lvl6pPr>
      <a:lvl7pPr marL="914342" algn="ctr" rtl="0" fontAlgn="base">
        <a:spcBef>
          <a:spcPct val="0"/>
        </a:spcBef>
        <a:spcAft>
          <a:spcPct val="0"/>
        </a:spcAft>
        <a:defRPr kumimoji="1" sz="4400">
          <a:solidFill>
            <a:schemeClr val="tx1"/>
          </a:solidFill>
          <a:latin typeface="Calibri" charset="0"/>
          <a:ea typeface="ＭＳ Ｐゴシック" charset="-128"/>
        </a:defRPr>
      </a:lvl7pPr>
      <a:lvl8pPr marL="1371513" algn="ctr" rtl="0" fontAlgn="base">
        <a:spcBef>
          <a:spcPct val="0"/>
        </a:spcBef>
        <a:spcAft>
          <a:spcPct val="0"/>
        </a:spcAft>
        <a:defRPr kumimoji="1" sz="4400">
          <a:solidFill>
            <a:schemeClr val="tx1"/>
          </a:solidFill>
          <a:latin typeface="Calibri" charset="0"/>
          <a:ea typeface="ＭＳ Ｐゴシック" charset="-128"/>
        </a:defRPr>
      </a:lvl8pPr>
      <a:lvl9pPr marL="1828684" algn="ctr" rtl="0" fontAlgn="base">
        <a:spcBef>
          <a:spcPct val="0"/>
        </a:spcBef>
        <a:spcAft>
          <a:spcPct val="0"/>
        </a:spcAft>
        <a:defRPr kumimoji="1" sz="4400">
          <a:solidFill>
            <a:schemeClr val="tx1"/>
          </a:solidFill>
          <a:latin typeface="Calibri" charset="0"/>
          <a:ea typeface="ＭＳ Ｐゴシック" charset="-128"/>
        </a:defRPr>
      </a:lvl9pPr>
    </p:titleStyle>
    <p:bodyStyle>
      <a:lvl1pPr marL="341313" indent="-341313" algn="l" rtl="0" eaLnBrk="0" fontAlgn="base" hangingPunct="0">
        <a:spcBef>
          <a:spcPct val="20000"/>
        </a:spcBef>
        <a:spcAft>
          <a:spcPct val="0"/>
        </a:spcAft>
        <a:buFont typeface="Arial" panose="020B0604020202020204" pitchFamily="34" charset="0"/>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kumimoji="1" sz="2800">
          <a:solidFill>
            <a:schemeClr val="tx1"/>
          </a:solidFill>
          <a:latin typeface="+mn-lt"/>
          <a:ea typeface="+mn-ea"/>
        </a:defRPr>
      </a:lvl2pPr>
      <a:lvl3pPr marL="1141413" indent="-227013" algn="l"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mn-ea"/>
        </a:defRPr>
      </a:lvl3pPr>
      <a:lvl4pPr marL="1598613" indent="-227013"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4pPr>
      <a:lvl5pPr marL="2055813" indent="-227013"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5pPr>
      <a:lvl6pPr marL="2514441" indent="-228586" algn="l" rtl="0" fontAlgn="base">
        <a:spcBef>
          <a:spcPct val="20000"/>
        </a:spcBef>
        <a:spcAft>
          <a:spcPct val="0"/>
        </a:spcAft>
        <a:buFont typeface="Arial" charset="0"/>
        <a:buChar char="»"/>
        <a:defRPr kumimoji="1" sz="2000">
          <a:solidFill>
            <a:schemeClr val="tx1"/>
          </a:solidFill>
          <a:latin typeface="+mn-lt"/>
          <a:ea typeface="+mn-ea"/>
        </a:defRPr>
      </a:lvl6pPr>
      <a:lvl7pPr marL="2971612" indent="-228586" algn="l" rtl="0" fontAlgn="base">
        <a:spcBef>
          <a:spcPct val="20000"/>
        </a:spcBef>
        <a:spcAft>
          <a:spcPct val="0"/>
        </a:spcAft>
        <a:buFont typeface="Arial" charset="0"/>
        <a:buChar char="»"/>
        <a:defRPr kumimoji="1" sz="2000">
          <a:solidFill>
            <a:schemeClr val="tx1"/>
          </a:solidFill>
          <a:latin typeface="+mn-lt"/>
          <a:ea typeface="+mn-ea"/>
        </a:defRPr>
      </a:lvl7pPr>
      <a:lvl8pPr marL="3428783" indent="-228586" algn="l" rtl="0" fontAlgn="base">
        <a:spcBef>
          <a:spcPct val="20000"/>
        </a:spcBef>
        <a:spcAft>
          <a:spcPct val="0"/>
        </a:spcAft>
        <a:buFont typeface="Arial" charset="0"/>
        <a:buChar char="»"/>
        <a:defRPr kumimoji="1" sz="2000">
          <a:solidFill>
            <a:schemeClr val="tx1"/>
          </a:solidFill>
          <a:latin typeface="+mn-lt"/>
          <a:ea typeface="+mn-ea"/>
        </a:defRPr>
      </a:lvl8pPr>
      <a:lvl9pPr marL="3885954" indent="-228586" algn="l" rtl="0" fontAlgn="base">
        <a:spcBef>
          <a:spcPct val="20000"/>
        </a:spcBef>
        <a:spcAft>
          <a:spcPct val="0"/>
        </a:spcAft>
        <a:buFont typeface="Arial" charset="0"/>
        <a:buChar char="»"/>
        <a:defRPr kumimoji="1" sz="2000">
          <a:solidFill>
            <a:schemeClr val="tx1"/>
          </a:solidFill>
          <a:latin typeface="+mn-lt"/>
          <a:ea typeface="+mn-ea"/>
        </a:defRPr>
      </a:lvl9pPr>
    </p:bodyStyle>
    <p:otherStyle>
      <a:defPPr>
        <a:defRPr lang="ja-JP"/>
      </a:defPPr>
      <a:lvl1pPr marL="0" algn="l" defTabSz="914342" rtl="0" eaLnBrk="1" latinLnBrk="0" hangingPunct="1">
        <a:defRPr kumimoji="1" sz="1800" kern="1200">
          <a:solidFill>
            <a:schemeClr val="tx1"/>
          </a:solidFill>
          <a:latin typeface="+mn-lt"/>
          <a:ea typeface="+mn-ea"/>
          <a:cs typeface="+mn-cs"/>
        </a:defRPr>
      </a:lvl1pPr>
      <a:lvl2pPr marL="457171" algn="l" defTabSz="914342" rtl="0" eaLnBrk="1" latinLnBrk="0" hangingPunct="1">
        <a:defRPr kumimoji="1" sz="1800" kern="1200">
          <a:solidFill>
            <a:schemeClr val="tx1"/>
          </a:solidFill>
          <a:latin typeface="+mn-lt"/>
          <a:ea typeface="+mn-ea"/>
          <a:cs typeface="+mn-cs"/>
        </a:defRPr>
      </a:lvl2pPr>
      <a:lvl3pPr marL="914342" algn="l" defTabSz="914342" rtl="0" eaLnBrk="1" latinLnBrk="0" hangingPunct="1">
        <a:defRPr kumimoji="1" sz="1800" kern="1200">
          <a:solidFill>
            <a:schemeClr val="tx1"/>
          </a:solidFill>
          <a:latin typeface="+mn-lt"/>
          <a:ea typeface="+mn-ea"/>
          <a:cs typeface="+mn-cs"/>
        </a:defRPr>
      </a:lvl3pPr>
      <a:lvl4pPr marL="1371513" algn="l" defTabSz="914342" rtl="0" eaLnBrk="1" latinLnBrk="0" hangingPunct="1">
        <a:defRPr kumimoji="1" sz="1800" kern="1200">
          <a:solidFill>
            <a:schemeClr val="tx1"/>
          </a:solidFill>
          <a:latin typeface="+mn-lt"/>
          <a:ea typeface="+mn-ea"/>
          <a:cs typeface="+mn-cs"/>
        </a:defRPr>
      </a:lvl4pPr>
      <a:lvl5pPr marL="1828684" algn="l" defTabSz="914342" rtl="0" eaLnBrk="1" latinLnBrk="0" hangingPunct="1">
        <a:defRPr kumimoji="1" sz="1800" kern="1200">
          <a:solidFill>
            <a:schemeClr val="tx1"/>
          </a:solidFill>
          <a:latin typeface="+mn-lt"/>
          <a:ea typeface="+mn-ea"/>
          <a:cs typeface="+mn-cs"/>
        </a:defRPr>
      </a:lvl5pPr>
      <a:lvl6pPr marL="2285855" algn="l" defTabSz="914342" rtl="0" eaLnBrk="1" latinLnBrk="0" hangingPunct="1">
        <a:defRPr kumimoji="1" sz="1800" kern="1200">
          <a:solidFill>
            <a:schemeClr val="tx1"/>
          </a:solidFill>
          <a:latin typeface="+mn-lt"/>
          <a:ea typeface="+mn-ea"/>
          <a:cs typeface="+mn-cs"/>
        </a:defRPr>
      </a:lvl6pPr>
      <a:lvl7pPr marL="2743026" algn="l" defTabSz="914342" rtl="0" eaLnBrk="1" latinLnBrk="0" hangingPunct="1">
        <a:defRPr kumimoji="1" sz="1800" kern="1200">
          <a:solidFill>
            <a:schemeClr val="tx1"/>
          </a:solidFill>
          <a:latin typeface="+mn-lt"/>
          <a:ea typeface="+mn-ea"/>
          <a:cs typeface="+mn-cs"/>
        </a:defRPr>
      </a:lvl7pPr>
      <a:lvl8pPr marL="3200198" algn="l" defTabSz="914342" rtl="0" eaLnBrk="1" latinLnBrk="0" hangingPunct="1">
        <a:defRPr kumimoji="1" sz="1800" kern="1200">
          <a:solidFill>
            <a:schemeClr val="tx1"/>
          </a:solidFill>
          <a:latin typeface="+mn-lt"/>
          <a:ea typeface="+mn-ea"/>
          <a:cs typeface="+mn-cs"/>
        </a:defRPr>
      </a:lvl8pPr>
      <a:lvl9pPr marL="3657369" algn="l" defTabSz="914342"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グループ化 5">
            <a:extLst>
              <a:ext uri="{FF2B5EF4-FFF2-40B4-BE49-F238E27FC236}">
                <a16:creationId xmlns:a16="http://schemas.microsoft.com/office/drawing/2014/main" id="{8ACCBA08-E6A3-4C79-83D0-1016E806A21F}"/>
              </a:ext>
            </a:extLst>
          </p:cNvPr>
          <p:cNvGrpSpPr>
            <a:grpSpLocks/>
          </p:cNvGrpSpPr>
          <p:nvPr userDrawn="1"/>
        </p:nvGrpSpPr>
        <p:grpSpPr bwMode="auto">
          <a:xfrm>
            <a:off x="44450" y="57150"/>
            <a:ext cx="6743700" cy="10079038"/>
            <a:chOff x="44450" y="57150"/>
            <a:chExt cx="6743700" cy="10079038"/>
          </a:xfrm>
        </p:grpSpPr>
        <p:pic>
          <p:nvPicPr>
            <p:cNvPr id="4102" name="図 10" descr="A-1.eps">
              <a:extLst>
                <a:ext uri="{FF2B5EF4-FFF2-40B4-BE49-F238E27FC236}">
                  <a16:creationId xmlns:a16="http://schemas.microsoft.com/office/drawing/2014/main" id="{B3322361-8493-41AC-92F5-BD02EBED3A8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6213" y="9020175"/>
              <a:ext cx="8763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図 11" descr="旭化成ファーマ.eps">
              <a:extLst>
                <a:ext uri="{FF2B5EF4-FFF2-40B4-BE49-F238E27FC236}">
                  <a16:creationId xmlns:a16="http://schemas.microsoft.com/office/drawing/2014/main" id="{0EB4F430-0B10-4EA4-92D2-2E5AD3E5A82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8913" y="57150"/>
              <a:ext cx="8763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図 12" descr="A-4.eps">
              <a:extLst>
                <a:ext uri="{FF2B5EF4-FFF2-40B4-BE49-F238E27FC236}">
                  <a16:creationId xmlns:a16="http://schemas.microsoft.com/office/drawing/2014/main" id="{D8D0D287-769C-46B0-89A7-296B6514300F}"/>
                </a:ext>
              </a:extLst>
            </p:cNvPr>
            <p:cNvPicPr>
              <a:picLocks noChangeAspect="1"/>
            </p:cNvPicPr>
            <p:nvPr userDrawn="1"/>
          </p:nvPicPr>
          <p:blipFill>
            <a:blip r:embed="rId15">
              <a:extLst>
                <a:ext uri="{28A0092B-C50C-407E-A947-70E740481C1C}">
                  <a14:useLocalDpi xmlns:a14="http://schemas.microsoft.com/office/drawing/2010/main" val="0"/>
                </a:ext>
              </a:extLst>
            </a:blip>
            <a:srcRect l="-20000" r="-20000"/>
            <a:stretch>
              <a:fillRect/>
            </a:stretch>
          </p:blipFill>
          <p:spPr bwMode="auto">
            <a:xfrm>
              <a:off x="44450" y="57150"/>
              <a:ext cx="53975" cy="1007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図 13" descr="テリボンロゴ.jpg">
              <a:extLst>
                <a:ext uri="{FF2B5EF4-FFF2-40B4-BE49-F238E27FC236}">
                  <a16:creationId xmlns:a16="http://schemas.microsoft.com/office/drawing/2014/main" id="{F82C6A9E-CBCA-4A54-A442-D980F54A7B02}"/>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2825" y="63500"/>
              <a:ext cx="6953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日付プレースホルダ 3">
            <a:extLst>
              <a:ext uri="{FF2B5EF4-FFF2-40B4-BE49-F238E27FC236}">
                <a16:creationId xmlns:a16="http://schemas.microsoft.com/office/drawing/2014/main" id="{4664E9C8-02A3-4080-B78F-7FA44AC30E6E}"/>
              </a:ext>
            </a:extLst>
          </p:cNvPr>
          <p:cNvSpPr>
            <a:spLocks noGrp="1"/>
          </p:cNvSpPr>
          <p:nvPr>
            <p:ph type="dt" sz="half" idx="2"/>
          </p:nvPr>
        </p:nvSpPr>
        <p:spPr>
          <a:xfrm>
            <a:off x="342900" y="9182100"/>
            <a:ext cx="1600200" cy="527050"/>
          </a:xfrm>
          <a:prstGeom prst="rect">
            <a:avLst/>
          </a:prstGeom>
        </p:spPr>
        <p:txBody>
          <a:bodyPr lIns="91434" tIns="45718" rIns="91434" bIns="45718"/>
          <a:lstStyle>
            <a:lvl1pPr eaLnBrk="1" fontAlgn="auto" hangingPunct="1">
              <a:spcBef>
                <a:spcPts val="0"/>
              </a:spcBef>
              <a:spcAft>
                <a:spcPts val="0"/>
              </a:spcAft>
              <a:defRPr sz="1800">
                <a:latin typeface="游ゴシック" panose="020B0400000000000000" pitchFamily="50" charset="-128"/>
                <a:ea typeface="+mn-ea"/>
              </a:defRPr>
            </a:lvl1pPr>
          </a:lstStyle>
          <a:p>
            <a:pPr>
              <a:defRPr/>
            </a:pPr>
            <a:fld id="{F7D6A348-2174-4E18-8D26-900E8536F3DF}" type="datetimeFigureOut">
              <a:rPr lang="ja-JP" altLang="en-US" smtClean="0"/>
              <a:pPr>
                <a:defRPr/>
              </a:pPr>
              <a:t>2023/6/5</a:t>
            </a:fld>
            <a:endParaRPr lang="ja-JP" altLang="en-US" dirty="0"/>
          </a:p>
        </p:txBody>
      </p:sp>
      <p:sp>
        <p:nvSpPr>
          <p:cNvPr id="8" name="フッター プレースホルダ 4">
            <a:extLst>
              <a:ext uri="{FF2B5EF4-FFF2-40B4-BE49-F238E27FC236}">
                <a16:creationId xmlns:a16="http://schemas.microsoft.com/office/drawing/2014/main" id="{0B99D5F0-C574-4617-92E0-37B35C9E6D21}"/>
              </a:ext>
            </a:extLst>
          </p:cNvPr>
          <p:cNvSpPr>
            <a:spLocks noGrp="1"/>
          </p:cNvSpPr>
          <p:nvPr>
            <p:ph type="ftr" sz="quarter" idx="3"/>
          </p:nvPr>
        </p:nvSpPr>
        <p:spPr>
          <a:xfrm>
            <a:off x="2343150" y="9182100"/>
            <a:ext cx="2171700" cy="527050"/>
          </a:xfrm>
          <a:prstGeom prst="rect">
            <a:avLst/>
          </a:prstGeom>
        </p:spPr>
        <p:txBody>
          <a:bodyPr lIns="91434" tIns="45718" rIns="91434" bIns="45718"/>
          <a:lstStyle>
            <a:lvl1pPr eaLnBrk="1" fontAlgn="auto" hangingPunct="1">
              <a:spcBef>
                <a:spcPts val="0"/>
              </a:spcBef>
              <a:spcAft>
                <a:spcPts val="0"/>
              </a:spcAft>
              <a:defRPr sz="1800">
                <a:latin typeface="游ゴシック" panose="020B0400000000000000" pitchFamily="50" charset="-128"/>
                <a:ea typeface="+mn-ea"/>
              </a:defRPr>
            </a:lvl1pPr>
          </a:lstStyle>
          <a:p>
            <a:pPr>
              <a:defRPr/>
            </a:pPr>
            <a:endParaRPr lang="ja-JP" altLang="en-US" dirty="0"/>
          </a:p>
        </p:txBody>
      </p:sp>
      <p:sp>
        <p:nvSpPr>
          <p:cNvPr id="9" name="スライド番号プレースホルダ 5">
            <a:extLst>
              <a:ext uri="{FF2B5EF4-FFF2-40B4-BE49-F238E27FC236}">
                <a16:creationId xmlns:a16="http://schemas.microsoft.com/office/drawing/2014/main" id="{4701F7B0-1D6B-400A-8262-61DC989D391E}"/>
              </a:ext>
            </a:extLst>
          </p:cNvPr>
          <p:cNvSpPr>
            <a:spLocks noGrp="1"/>
          </p:cNvSpPr>
          <p:nvPr>
            <p:ph type="sldNum" sz="quarter" idx="4"/>
          </p:nvPr>
        </p:nvSpPr>
        <p:spPr>
          <a:xfrm>
            <a:off x="4914900" y="9182100"/>
            <a:ext cx="1600200" cy="527050"/>
          </a:xfrm>
          <a:prstGeom prst="rect">
            <a:avLst/>
          </a:prstGeom>
        </p:spPr>
        <p:txBody>
          <a:bodyPr vert="horz" wrap="square" lIns="91434" tIns="45718" rIns="91434" bIns="45718" numCol="1" anchor="t" anchorCtr="0" compatLnSpc="1">
            <a:prstTxWarp prst="textNoShape">
              <a:avLst/>
            </a:prstTxWarp>
          </a:bodyPr>
          <a:lstStyle>
            <a:lvl1pPr eaLnBrk="1" hangingPunct="1">
              <a:defRPr sz="1800">
                <a:latin typeface="游ゴシック" panose="020B0400000000000000" pitchFamily="50" charset="-128"/>
              </a:defRPr>
            </a:lvl1pPr>
          </a:lstStyle>
          <a:p>
            <a:pPr>
              <a:defRPr/>
            </a:pPr>
            <a:fld id="{5766FCE4-5EE4-47C1-9103-CF59FCC3DE64}"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Lst>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charset="0"/>
          <a:ea typeface="ＭＳ Ｐゴシック" charset="-128"/>
        </a:defRPr>
      </a:lvl2pPr>
      <a:lvl3pPr algn="ctr" rtl="0" eaLnBrk="0" fontAlgn="base" hangingPunct="0">
        <a:spcBef>
          <a:spcPct val="0"/>
        </a:spcBef>
        <a:spcAft>
          <a:spcPct val="0"/>
        </a:spcAft>
        <a:defRPr kumimoji="1" sz="4400">
          <a:solidFill>
            <a:schemeClr val="tx1"/>
          </a:solidFill>
          <a:latin typeface="Calibri" charset="0"/>
          <a:ea typeface="ＭＳ Ｐゴシック" charset="-128"/>
        </a:defRPr>
      </a:lvl3pPr>
      <a:lvl4pPr algn="ctr" rtl="0" eaLnBrk="0" fontAlgn="base" hangingPunct="0">
        <a:spcBef>
          <a:spcPct val="0"/>
        </a:spcBef>
        <a:spcAft>
          <a:spcPct val="0"/>
        </a:spcAft>
        <a:defRPr kumimoji="1" sz="4400">
          <a:solidFill>
            <a:schemeClr val="tx1"/>
          </a:solidFill>
          <a:latin typeface="Calibri" charset="0"/>
          <a:ea typeface="ＭＳ Ｐゴシック" charset="-128"/>
        </a:defRPr>
      </a:lvl4pPr>
      <a:lvl5pPr algn="ctr" rtl="0" eaLnBrk="0" fontAlgn="base" hangingPunct="0">
        <a:spcBef>
          <a:spcPct val="0"/>
        </a:spcBef>
        <a:spcAft>
          <a:spcPct val="0"/>
        </a:spcAft>
        <a:defRPr kumimoji="1" sz="4400">
          <a:solidFill>
            <a:schemeClr val="tx1"/>
          </a:solidFill>
          <a:latin typeface="Calibri" charset="0"/>
          <a:ea typeface="ＭＳ Ｐゴシック" charset="-128"/>
        </a:defRPr>
      </a:lvl5pPr>
      <a:lvl6pPr marL="457171" algn="ctr" rtl="0" fontAlgn="base">
        <a:spcBef>
          <a:spcPct val="0"/>
        </a:spcBef>
        <a:spcAft>
          <a:spcPct val="0"/>
        </a:spcAft>
        <a:defRPr kumimoji="1" sz="4400">
          <a:solidFill>
            <a:schemeClr val="tx1"/>
          </a:solidFill>
          <a:latin typeface="Calibri" charset="0"/>
          <a:ea typeface="ＭＳ Ｐゴシック" charset="-128"/>
        </a:defRPr>
      </a:lvl6pPr>
      <a:lvl7pPr marL="914342" algn="ctr" rtl="0" fontAlgn="base">
        <a:spcBef>
          <a:spcPct val="0"/>
        </a:spcBef>
        <a:spcAft>
          <a:spcPct val="0"/>
        </a:spcAft>
        <a:defRPr kumimoji="1" sz="4400">
          <a:solidFill>
            <a:schemeClr val="tx1"/>
          </a:solidFill>
          <a:latin typeface="Calibri" charset="0"/>
          <a:ea typeface="ＭＳ Ｐゴシック" charset="-128"/>
        </a:defRPr>
      </a:lvl7pPr>
      <a:lvl8pPr marL="1371513" algn="ctr" rtl="0" fontAlgn="base">
        <a:spcBef>
          <a:spcPct val="0"/>
        </a:spcBef>
        <a:spcAft>
          <a:spcPct val="0"/>
        </a:spcAft>
        <a:defRPr kumimoji="1" sz="4400">
          <a:solidFill>
            <a:schemeClr val="tx1"/>
          </a:solidFill>
          <a:latin typeface="Calibri" charset="0"/>
          <a:ea typeface="ＭＳ Ｐゴシック" charset="-128"/>
        </a:defRPr>
      </a:lvl8pPr>
      <a:lvl9pPr marL="1828684" algn="ctr" rtl="0" fontAlgn="base">
        <a:spcBef>
          <a:spcPct val="0"/>
        </a:spcBef>
        <a:spcAft>
          <a:spcPct val="0"/>
        </a:spcAft>
        <a:defRPr kumimoji="1" sz="4400">
          <a:solidFill>
            <a:schemeClr val="tx1"/>
          </a:solidFill>
          <a:latin typeface="Calibri" charset="0"/>
          <a:ea typeface="ＭＳ Ｐゴシック" charset="-128"/>
        </a:defRPr>
      </a:lvl9pPr>
    </p:titleStyle>
    <p:bodyStyle>
      <a:lvl1pPr marL="341313" indent="-341313" algn="l" rtl="0" eaLnBrk="0" fontAlgn="base" hangingPunct="0">
        <a:spcBef>
          <a:spcPct val="20000"/>
        </a:spcBef>
        <a:spcAft>
          <a:spcPct val="0"/>
        </a:spcAft>
        <a:buFont typeface="Arial" panose="020B0604020202020204" pitchFamily="34" charset="0"/>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kumimoji="1" sz="2800">
          <a:solidFill>
            <a:schemeClr val="tx1"/>
          </a:solidFill>
          <a:latin typeface="+mn-lt"/>
          <a:ea typeface="+mn-ea"/>
        </a:defRPr>
      </a:lvl2pPr>
      <a:lvl3pPr marL="1141413" indent="-227013" algn="l"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mn-ea"/>
        </a:defRPr>
      </a:lvl3pPr>
      <a:lvl4pPr marL="1598613" indent="-227013"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4pPr>
      <a:lvl5pPr marL="2055813" indent="-227013"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5pPr>
      <a:lvl6pPr marL="2514441" indent="-228586" algn="l" rtl="0" fontAlgn="base">
        <a:spcBef>
          <a:spcPct val="20000"/>
        </a:spcBef>
        <a:spcAft>
          <a:spcPct val="0"/>
        </a:spcAft>
        <a:buFont typeface="Arial" charset="0"/>
        <a:buChar char="»"/>
        <a:defRPr kumimoji="1" sz="2000">
          <a:solidFill>
            <a:schemeClr val="tx1"/>
          </a:solidFill>
          <a:latin typeface="+mn-lt"/>
          <a:ea typeface="+mn-ea"/>
        </a:defRPr>
      </a:lvl6pPr>
      <a:lvl7pPr marL="2971612" indent="-228586" algn="l" rtl="0" fontAlgn="base">
        <a:spcBef>
          <a:spcPct val="20000"/>
        </a:spcBef>
        <a:spcAft>
          <a:spcPct val="0"/>
        </a:spcAft>
        <a:buFont typeface="Arial" charset="0"/>
        <a:buChar char="»"/>
        <a:defRPr kumimoji="1" sz="2000">
          <a:solidFill>
            <a:schemeClr val="tx1"/>
          </a:solidFill>
          <a:latin typeface="+mn-lt"/>
          <a:ea typeface="+mn-ea"/>
        </a:defRPr>
      </a:lvl7pPr>
      <a:lvl8pPr marL="3428783" indent="-228586" algn="l" rtl="0" fontAlgn="base">
        <a:spcBef>
          <a:spcPct val="20000"/>
        </a:spcBef>
        <a:spcAft>
          <a:spcPct val="0"/>
        </a:spcAft>
        <a:buFont typeface="Arial" charset="0"/>
        <a:buChar char="»"/>
        <a:defRPr kumimoji="1" sz="2000">
          <a:solidFill>
            <a:schemeClr val="tx1"/>
          </a:solidFill>
          <a:latin typeface="+mn-lt"/>
          <a:ea typeface="+mn-ea"/>
        </a:defRPr>
      </a:lvl8pPr>
      <a:lvl9pPr marL="3885954" indent="-228586" algn="l" rtl="0" fontAlgn="base">
        <a:spcBef>
          <a:spcPct val="20000"/>
        </a:spcBef>
        <a:spcAft>
          <a:spcPct val="0"/>
        </a:spcAft>
        <a:buFont typeface="Arial" charset="0"/>
        <a:buChar char="»"/>
        <a:defRPr kumimoji="1" sz="2000">
          <a:solidFill>
            <a:schemeClr val="tx1"/>
          </a:solidFill>
          <a:latin typeface="+mn-lt"/>
          <a:ea typeface="+mn-ea"/>
        </a:defRPr>
      </a:lvl9pPr>
    </p:bodyStyle>
    <p:otherStyle>
      <a:defPPr>
        <a:defRPr lang="ja-JP"/>
      </a:defPPr>
      <a:lvl1pPr marL="0" algn="l" defTabSz="914342" rtl="0" eaLnBrk="1" latinLnBrk="0" hangingPunct="1">
        <a:defRPr kumimoji="1" sz="1800" kern="1200">
          <a:solidFill>
            <a:schemeClr val="tx1"/>
          </a:solidFill>
          <a:latin typeface="+mn-lt"/>
          <a:ea typeface="+mn-ea"/>
          <a:cs typeface="+mn-cs"/>
        </a:defRPr>
      </a:lvl1pPr>
      <a:lvl2pPr marL="457171" algn="l" defTabSz="914342" rtl="0" eaLnBrk="1" latinLnBrk="0" hangingPunct="1">
        <a:defRPr kumimoji="1" sz="1800" kern="1200">
          <a:solidFill>
            <a:schemeClr val="tx1"/>
          </a:solidFill>
          <a:latin typeface="+mn-lt"/>
          <a:ea typeface="+mn-ea"/>
          <a:cs typeface="+mn-cs"/>
        </a:defRPr>
      </a:lvl2pPr>
      <a:lvl3pPr marL="914342" algn="l" defTabSz="914342" rtl="0" eaLnBrk="1" latinLnBrk="0" hangingPunct="1">
        <a:defRPr kumimoji="1" sz="1800" kern="1200">
          <a:solidFill>
            <a:schemeClr val="tx1"/>
          </a:solidFill>
          <a:latin typeface="+mn-lt"/>
          <a:ea typeface="+mn-ea"/>
          <a:cs typeface="+mn-cs"/>
        </a:defRPr>
      </a:lvl3pPr>
      <a:lvl4pPr marL="1371513" algn="l" defTabSz="914342" rtl="0" eaLnBrk="1" latinLnBrk="0" hangingPunct="1">
        <a:defRPr kumimoji="1" sz="1800" kern="1200">
          <a:solidFill>
            <a:schemeClr val="tx1"/>
          </a:solidFill>
          <a:latin typeface="+mn-lt"/>
          <a:ea typeface="+mn-ea"/>
          <a:cs typeface="+mn-cs"/>
        </a:defRPr>
      </a:lvl4pPr>
      <a:lvl5pPr marL="1828684" algn="l" defTabSz="914342" rtl="0" eaLnBrk="1" latinLnBrk="0" hangingPunct="1">
        <a:defRPr kumimoji="1" sz="1800" kern="1200">
          <a:solidFill>
            <a:schemeClr val="tx1"/>
          </a:solidFill>
          <a:latin typeface="+mn-lt"/>
          <a:ea typeface="+mn-ea"/>
          <a:cs typeface="+mn-cs"/>
        </a:defRPr>
      </a:lvl5pPr>
      <a:lvl6pPr marL="2285855" algn="l" defTabSz="914342" rtl="0" eaLnBrk="1" latinLnBrk="0" hangingPunct="1">
        <a:defRPr kumimoji="1" sz="1800" kern="1200">
          <a:solidFill>
            <a:schemeClr val="tx1"/>
          </a:solidFill>
          <a:latin typeface="+mn-lt"/>
          <a:ea typeface="+mn-ea"/>
          <a:cs typeface="+mn-cs"/>
        </a:defRPr>
      </a:lvl6pPr>
      <a:lvl7pPr marL="2743026" algn="l" defTabSz="914342" rtl="0" eaLnBrk="1" latinLnBrk="0" hangingPunct="1">
        <a:defRPr kumimoji="1" sz="1800" kern="1200">
          <a:solidFill>
            <a:schemeClr val="tx1"/>
          </a:solidFill>
          <a:latin typeface="+mn-lt"/>
          <a:ea typeface="+mn-ea"/>
          <a:cs typeface="+mn-cs"/>
        </a:defRPr>
      </a:lvl7pPr>
      <a:lvl8pPr marL="3200198" algn="l" defTabSz="914342" rtl="0" eaLnBrk="1" latinLnBrk="0" hangingPunct="1">
        <a:defRPr kumimoji="1" sz="1800" kern="1200">
          <a:solidFill>
            <a:schemeClr val="tx1"/>
          </a:solidFill>
          <a:latin typeface="+mn-lt"/>
          <a:ea typeface="+mn-ea"/>
          <a:cs typeface="+mn-cs"/>
        </a:defRPr>
      </a:lvl8pPr>
      <a:lvl9pPr marL="3657369" algn="l" defTabSz="914342"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グループ化 5">
            <a:extLst>
              <a:ext uri="{FF2B5EF4-FFF2-40B4-BE49-F238E27FC236}">
                <a16:creationId xmlns:a16="http://schemas.microsoft.com/office/drawing/2014/main" id="{9B1B0978-0721-4DB6-9D5B-21010B32C435}"/>
              </a:ext>
            </a:extLst>
          </p:cNvPr>
          <p:cNvGrpSpPr>
            <a:grpSpLocks/>
          </p:cNvGrpSpPr>
          <p:nvPr userDrawn="1"/>
        </p:nvGrpSpPr>
        <p:grpSpPr bwMode="auto">
          <a:xfrm>
            <a:off x="44450" y="57150"/>
            <a:ext cx="6743700" cy="10079038"/>
            <a:chOff x="44450" y="57150"/>
            <a:chExt cx="6743700" cy="10079038"/>
          </a:xfrm>
        </p:grpSpPr>
        <p:pic>
          <p:nvPicPr>
            <p:cNvPr id="5126" name="図 10" descr="A-1.eps">
              <a:extLst>
                <a:ext uri="{FF2B5EF4-FFF2-40B4-BE49-F238E27FC236}">
                  <a16:creationId xmlns:a16="http://schemas.microsoft.com/office/drawing/2014/main" id="{18D1EE5C-649D-4783-8C6A-11240382806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6213" y="9020175"/>
              <a:ext cx="8763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図 11" descr="旭化成ファーマ.eps">
              <a:extLst>
                <a:ext uri="{FF2B5EF4-FFF2-40B4-BE49-F238E27FC236}">
                  <a16:creationId xmlns:a16="http://schemas.microsoft.com/office/drawing/2014/main" id="{724648DC-EFF9-489F-B578-325B998EF17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8913" y="57150"/>
              <a:ext cx="8763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図 12" descr="A-4.eps">
              <a:extLst>
                <a:ext uri="{FF2B5EF4-FFF2-40B4-BE49-F238E27FC236}">
                  <a16:creationId xmlns:a16="http://schemas.microsoft.com/office/drawing/2014/main" id="{4234D173-9A9E-4611-8A60-54217C291FD6}"/>
                </a:ext>
              </a:extLst>
            </p:cNvPr>
            <p:cNvPicPr>
              <a:picLocks noChangeAspect="1"/>
            </p:cNvPicPr>
            <p:nvPr userDrawn="1"/>
          </p:nvPicPr>
          <p:blipFill>
            <a:blip r:embed="rId15">
              <a:extLst>
                <a:ext uri="{28A0092B-C50C-407E-A947-70E740481C1C}">
                  <a14:useLocalDpi xmlns:a14="http://schemas.microsoft.com/office/drawing/2010/main" val="0"/>
                </a:ext>
              </a:extLst>
            </a:blip>
            <a:srcRect l="-20000" r="-20000"/>
            <a:stretch>
              <a:fillRect/>
            </a:stretch>
          </p:blipFill>
          <p:spPr bwMode="auto">
            <a:xfrm>
              <a:off x="44450" y="57150"/>
              <a:ext cx="53975" cy="1007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図 13" descr="テリボンロゴ.jpg">
              <a:extLst>
                <a:ext uri="{FF2B5EF4-FFF2-40B4-BE49-F238E27FC236}">
                  <a16:creationId xmlns:a16="http://schemas.microsoft.com/office/drawing/2014/main" id="{CB1C9219-CBEE-4F39-BADB-C2BDB010BE1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2825" y="63500"/>
              <a:ext cx="6953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日付プレースホルダ 3">
            <a:extLst>
              <a:ext uri="{FF2B5EF4-FFF2-40B4-BE49-F238E27FC236}">
                <a16:creationId xmlns:a16="http://schemas.microsoft.com/office/drawing/2014/main" id="{797EE1A2-2F8B-45F6-A4FF-48CB37399B23}"/>
              </a:ext>
            </a:extLst>
          </p:cNvPr>
          <p:cNvSpPr>
            <a:spLocks noGrp="1"/>
          </p:cNvSpPr>
          <p:nvPr>
            <p:ph type="dt" sz="half" idx="2"/>
          </p:nvPr>
        </p:nvSpPr>
        <p:spPr>
          <a:xfrm>
            <a:off x="342900" y="9182100"/>
            <a:ext cx="1600200" cy="527050"/>
          </a:xfrm>
          <a:prstGeom prst="rect">
            <a:avLst/>
          </a:prstGeom>
        </p:spPr>
        <p:txBody>
          <a:bodyPr lIns="91434" tIns="45718" rIns="91434" bIns="45718"/>
          <a:lstStyle>
            <a:lvl1pPr eaLnBrk="1" fontAlgn="auto" hangingPunct="1">
              <a:spcBef>
                <a:spcPts val="0"/>
              </a:spcBef>
              <a:spcAft>
                <a:spcPts val="0"/>
              </a:spcAft>
              <a:defRPr sz="1800">
                <a:solidFill>
                  <a:srgbClr val="000000"/>
                </a:solidFill>
                <a:latin typeface="游ゴシック" panose="020B0400000000000000" pitchFamily="50" charset="-128"/>
                <a:ea typeface="+mn-ea"/>
              </a:defRPr>
            </a:lvl1pPr>
          </a:lstStyle>
          <a:p>
            <a:pPr>
              <a:defRPr/>
            </a:pPr>
            <a:fld id="{D52BEBBF-F03C-4F5F-8327-57AD1C3BFD4B}" type="datetimeFigureOut">
              <a:rPr lang="ja-JP" altLang="en-US" smtClean="0"/>
              <a:pPr>
                <a:defRPr/>
              </a:pPr>
              <a:t>2023/6/5</a:t>
            </a:fld>
            <a:endParaRPr lang="ja-JP" altLang="en-US" dirty="0"/>
          </a:p>
        </p:txBody>
      </p:sp>
      <p:sp>
        <p:nvSpPr>
          <p:cNvPr id="8" name="フッター プレースホルダ 4">
            <a:extLst>
              <a:ext uri="{FF2B5EF4-FFF2-40B4-BE49-F238E27FC236}">
                <a16:creationId xmlns:a16="http://schemas.microsoft.com/office/drawing/2014/main" id="{8BD0569D-D91B-4551-AA30-296ECFC1D9AE}"/>
              </a:ext>
            </a:extLst>
          </p:cNvPr>
          <p:cNvSpPr>
            <a:spLocks noGrp="1"/>
          </p:cNvSpPr>
          <p:nvPr>
            <p:ph type="ftr" sz="quarter" idx="3"/>
          </p:nvPr>
        </p:nvSpPr>
        <p:spPr>
          <a:xfrm>
            <a:off x="2343150" y="9182100"/>
            <a:ext cx="2171700" cy="527050"/>
          </a:xfrm>
          <a:prstGeom prst="rect">
            <a:avLst/>
          </a:prstGeom>
        </p:spPr>
        <p:txBody>
          <a:bodyPr lIns="91434" tIns="45718" rIns="91434" bIns="45718"/>
          <a:lstStyle>
            <a:lvl1pPr eaLnBrk="1" fontAlgn="auto" hangingPunct="1">
              <a:spcBef>
                <a:spcPts val="0"/>
              </a:spcBef>
              <a:spcAft>
                <a:spcPts val="0"/>
              </a:spcAft>
              <a:defRPr sz="1800">
                <a:solidFill>
                  <a:srgbClr val="000000"/>
                </a:solidFill>
                <a:latin typeface="游ゴシック" panose="020B0400000000000000" pitchFamily="50" charset="-128"/>
                <a:ea typeface="+mn-ea"/>
              </a:defRPr>
            </a:lvl1pPr>
          </a:lstStyle>
          <a:p>
            <a:pPr>
              <a:defRPr/>
            </a:pPr>
            <a:endParaRPr lang="ja-JP" altLang="en-US" dirty="0"/>
          </a:p>
        </p:txBody>
      </p:sp>
      <p:sp>
        <p:nvSpPr>
          <p:cNvPr id="9" name="スライド番号プレースホルダ 5">
            <a:extLst>
              <a:ext uri="{FF2B5EF4-FFF2-40B4-BE49-F238E27FC236}">
                <a16:creationId xmlns:a16="http://schemas.microsoft.com/office/drawing/2014/main" id="{F4A087CF-53A6-46A6-B2E1-D9306E845F55}"/>
              </a:ext>
            </a:extLst>
          </p:cNvPr>
          <p:cNvSpPr>
            <a:spLocks noGrp="1"/>
          </p:cNvSpPr>
          <p:nvPr>
            <p:ph type="sldNum" sz="quarter" idx="4"/>
          </p:nvPr>
        </p:nvSpPr>
        <p:spPr>
          <a:xfrm>
            <a:off x="4914900" y="9182100"/>
            <a:ext cx="1600200" cy="527050"/>
          </a:xfrm>
          <a:prstGeom prst="rect">
            <a:avLst/>
          </a:prstGeom>
        </p:spPr>
        <p:txBody>
          <a:bodyPr vert="horz" wrap="square" lIns="91434" tIns="45718" rIns="91434" bIns="45718" numCol="1" anchor="t" anchorCtr="0" compatLnSpc="1">
            <a:prstTxWarp prst="textNoShape">
              <a:avLst/>
            </a:prstTxWarp>
          </a:bodyPr>
          <a:lstStyle>
            <a:lvl1pPr eaLnBrk="1" hangingPunct="1">
              <a:defRPr sz="1800">
                <a:solidFill>
                  <a:srgbClr val="000000"/>
                </a:solidFill>
                <a:latin typeface="游ゴシック" panose="020B0400000000000000" pitchFamily="50" charset="-128"/>
              </a:defRPr>
            </a:lvl1pPr>
          </a:lstStyle>
          <a:p>
            <a:pPr>
              <a:defRPr/>
            </a:pPr>
            <a:fld id="{FEAF0CDF-C347-4F1C-9A24-F63F6864DC43}"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charset="0"/>
          <a:ea typeface="ＭＳ Ｐゴシック" charset="-128"/>
        </a:defRPr>
      </a:lvl2pPr>
      <a:lvl3pPr algn="ctr" rtl="0" eaLnBrk="0" fontAlgn="base" hangingPunct="0">
        <a:spcBef>
          <a:spcPct val="0"/>
        </a:spcBef>
        <a:spcAft>
          <a:spcPct val="0"/>
        </a:spcAft>
        <a:defRPr kumimoji="1" sz="4400">
          <a:solidFill>
            <a:schemeClr val="tx1"/>
          </a:solidFill>
          <a:latin typeface="Calibri" charset="0"/>
          <a:ea typeface="ＭＳ Ｐゴシック" charset="-128"/>
        </a:defRPr>
      </a:lvl3pPr>
      <a:lvl4pPr algn="ctr" rtl="0" eaLnBrk="0" fontAlgn="base" hangingPunct="0">
        <a:spcBef>
          <a:spcPct val="0"/>
        </a:spcBef>
        <a:spcAft>
          <a:spcPct val="0"/>
        </a:spcAft>
        <a:defRPr kumimoji="1" sz="4400">
          <a:solidFill>
            <a:schemeClr val="tx1"/>
          </a:solidFill>
          <a:latin typeface="Calibri" charset="0"/>
          <a:ea typeface="ＭＳ Ｐゴシック" charset="-128"/>
        </a:defRPr>
      </a:lvl4pPr>
      <a:lvl5pPr algn="ctr" rtl="0" eaLnBrk="0" fontAlgn="base" hangingPunct="0">
        <a:spcBef>
          <a:spcPct val="0"/>
        </a:spcBef>
        <a:spcAft>
          <a:spcPct val="0"/>
        </a:spcAft>
        <a:defRPr kumimoji="1" sz="4400">
          <a:solidFill>
            <a:schemeClr val="tx1"/>
          </a:solidFill>
          <a:latin typeface="Calibri" charset="0"/>
          <a:ea typeface="ＭＳ Ｐゴシック" charset="-128"/>
        </a:defRPr>
      </a:lvl5pPr>
      <a:lvl6pPr marL="457171" algn="ctr" rtl="0" fontAlgn="base">
        <a:spcBef>
          <a:spcPct val="0"/>
        </a:spcBef>
        <a:spcAft>
          <a:spcPct val="0"/>
        </a:spcAft>
        <a:defRPr kumimoji="1" sz="4400">
          <a:solidFill>
            <a:schemeClr val="tx1"/>
          </a:solidFill>
          <a:latin typeface="Calibri" charset="0"/>
          <a:ea typeface="ＭＳ Ｐゴシック" charset="-128"/>
        </a:defRPr>
      </a:lvl6pPr>
      <a:lvl7pPr marL="914342" algn="ctr" rtl="0" fontAlgn="base">
        <a:spcBef>
          <a:spcPct val="0"/>
        </a:spcBef>
        <a:spcAft>
          <a:spcPct val="0"/>
        </a:spcAft>
        <a:defRPr kumimoji="1" sz="4400">
          <a:solidFill>
            <a:schemeClr val="tx1"/>
          </a:solidFill>
          <a:latin typeface="Calibri" charset="0"/>
          <a:ea typeface="ＭＳ Ｐゴシック" charset="-128"/>
        </a:defRPr>
      </a:lvl7pPr>
      <a:lvl8pPr marL="1371513" algn="ctr" rtl="0" fontAlgn="base">
        <a:spcBef>
          <a:spcPct val="0"/>
        </a:spcBef>
        <a:spcAft>
          <a:spcPct val="0"/>
        </a:spcAft>
        <a:defRPr kumimoji="1" sz="4400">
          <a:solidFill>
            <a:schemeClr val="tx1"/>
          </a:solidFill>
          <a:latin typeface="Calibri" charset="0"/>
          <a:ea typeface="ＭＳ Ｐゴシック" charset="-128"/>
        </a:defRPr>
      </a:lvl8pPr>
      <a:lvl9pPr marL="1828684" algn="ctr" rtl="0" fontAlgn="base">
        <a:spcBef>
          <a:spcPct val="0"/>
        </a:spcBef>
        <a:spcAft>
          <a:spcPct val="0"/>
        </a:spcAft>
        <a:defRPr kumimoji="1" sz="4400">
          <a:solidFill>
            <a:schemeClr val="tx1"/>
          </a:solidFill>
          <a:latin typeface="Calibri" charset="0"/>
          <a:ea typeface="ＭＳ Ｐゴシック" charset="-128"/>
        </a:defRPr>
      </a:lvl9pPr>
    </p:titleStyle>
    <p:bodyStyle>
      <a:lvl1pPr marL="341313" indent="-341313" algn="l" rtl="0" eaLnBrk="0" fontAlgn="base" hangingPunct="0">
        <a:spcBef>
          <a:spcPct val="20000"/>
        </a:spcBef>
        <a:spcAft>
          <a:spcPct val="0"/>
        </a:spcAft>
        <a:buFont typeface="Arial" panose="020B0604020202020204" pitchFamily="34" charset="0"/>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kumimoji="1" sz="2800">
          <a:solidFill>
            <a:schemeClr val="tx1"/>
          </a:solidFill>
          <a:latin typeface="+mn-lt"/>
          <a:ea typeface="+mn-ea"/>
        </a:defRPr>
      </a:lvl2pPr>
      <a:lvl3pPr marL="1141413" indent="-227013" algn="l"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mn-ea"/>
        </a:defRPr>
      </a:lvl3pPr>
      <a:lvl4pPr marL="1598613" indent="-227013"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4pPr>
      <a:lvl5pPr marL="2055813" indent="-227013"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5pPr>
      <a:lvl6pPr marL="2514441" indent="-228586" algn="l" rtl="0" fontAlgn="base">
        <a:spcBef>
          <a:spcPct val="20000"/>
        </a:spcBef>
        <a:spcAft>
          <a:spcPct val="0"/>
        </a:spcAft>
        <a:buFont typeface="Arial" charset="0"/>
        <a:buChar char="»"/>
        <a:defRPr kumimoji="1" sz="2000">
          <a:solidFill>
            <a:schemeClr val="tx1"/>
          </a:solidFill>
          <a:latin typeface="+mn-lt"/>
          <a:ea typeface="+mn-ea"/>
        </a:defRPr>
      </a:lvl6pPr>
      <a:lvl7pPr marL="2971612" indent="-228586" algn="l" rtl="0" fontAlgn="base">
        <a:spcBef>
          <a:spcPct val="20000"/>
        </a:spcBef>
        <a:spcAft>
          <a:spcPct val="0"/>
        </a:spcAft>
        <a:buFont typeface="Arial" charset="0"/>
        <a:buChar char="»"/>
        <a:defRPr kumimoji="1" sz="2000">
          <a:solidFill>
            <a:schemeClr val="tx1"/>
          </a:solidFill>
          <a:latin typeface="+mn-lt"/>
          <a:ea typeface="+mn-ea"/>
        </a:defRPr>
      </a:lvl7pPr>
      <a:lvl8pPr marL="3428783" indent="-228586" algn="l" rtl="0" fontAlgn="base">
        <a:spcBef>
          <a:spcPct val="20000"/>
        </a:spcBef>
        <a:spcAft>
          <a:spcPct val="0"/>
        </a:spcAft>
        <a:buFont typeface="Arial" charset="0"/>
        <a:buChar char="»"/>
        <a:defRPr kumimoji="1" sz="2000">
          <a:solidFill>
            <a:schemeClr val="tx1"/>
          </a:solidFill>
          <a:latin typeface="+mn-lt"/>
          <a:ea typeface="+mn-ea"/>
        </a:defRPr>
      </a:lvl8pPr>
      <a:lvl9pPr marL="3885954" indent="-228586" algn="l" rtl="0" fontAlgn="base">
        <a:spcBef>
          <a:spcPct val="20000"/>
        </a:spcBef>
        <a:spcAft>
          <a:spcPct val="0"/>
        </a:spcAft>
        <a:buFont typeface="Arial" charset="0"/>
        <a:buChar char="»"/>
        <a:defRPr kumimoji="1" sz="2000">
          <a:solidFill>
            <a:schemeClr val="tx1"/>
          </a:solidFill>
          <a:latin typeface="+mn-lt"/>
          <a:ea typeface="+mn-ea"/>
        </a:defRPr>
      </a:lvl9pPr>
    </p:bodyStyle>
    <p:otherStyle>
      <a:defPPr>
        <a:defRPr lang="ja-JP"/>
      </a:defPPr>
      <a:lvl1pPr marL="0" algn="l" defTabSz="914342" rtl="0" eaLnBrk="1" latinLnBrk="0" hangingPunct="1">
        <a:defRPr kumimoji="1" sz="1800" kern="1200">
          <a:solidFill>
            <a:schemeClr val="tx1"/>
          </a:solidFill>
          <a:latin typeface="+mn-lt"/>
          <a:ea typeface="+mn-ea"/>
          <a:cs typeface="+mn-cs"/>
        </a:defRPr>
      </a:lvl1pPr>
      <a:lvl2pPr marL="457171" algn="l" defTabSz="914342" rtl="0" eaLnBrk="1" latinLnBrk="0" hangingPunct="1">
        <a:defRPr kumimoji="1" sz="1800" kern="1200">
          <a:solidFill>
            <a:schemeClr val="tx1"/>
          </a:solidFill>
          <a:latin typeface="+mn-lt"/>
          <a:ea typeface="+mn-ea"/>
          <a:cs typeface="+mn-cs"/>
        </a:defRPr>
      </a:lvl2pPr>
      <a:lvl3pPr marL="914342" algn="l" defTabSz="914342" rtl="0" eaLnBrk="1" latinLnBrk="0" hangingPunct="1">
        <a:defRPr kumimoji="1" sz="1800" kern="1200">
          <a:solidFill>
            <a:schemeClr val="tx1"/>
          </a:solidFill>
          <a:latin typeface="+mn-lt"/>
          <a:ea typeface="+mn-ea"/>
          <a:cs typeface="+mn-cs"/>
        </a:defRPr>
      </a:lvl3pPr>
      <a:lvl4pPr marL="1371513" algn="l" defTabSz="914342" rtl="0" eaLnBrk="1" latinLnBrk="0" hangingPunct="1">
        <a:defRPr kumimoji="1" sz="1800" kern="1200">
          <a:solidFill>
            <a:schemeClr val="tx1"/>
          </a:solidFill>
          <a:latin typeface="+mn-lt"/>
          <a:ea typeface="+mn-ea"/>
          <a:cs typeface="+mn-cs"/>
        </a:defRPr>
      </a:lvl4pPr>
      <a:lvl5pPr marL="1828684" algn="l" defTabSz="914342" rtl="0" eaLnBrk="1" latinLnBrk="0" hangingPunct="1">
        <a:defRPr kumimoji="1" sz="1800" kern="1200">
          <a:solidFill>
            <a:schemeClr val="tx1"/>
          </a:solidFill>
          <a:latin typeface="+mn-lt"/>
          <a:ea typeface="+mn-ea"/>
          <a:cs typeface="+mn-cs"/>
        </a:defRPr>
      </a:lvl5pPr>
      <a:lvl6pPr marL="2285855" algn="l" defTabSz="914342" rtl="0" eaLnBrk="1" latinLnBrk="0" hangingPunct="1">
        <a:defRPr kumimoji="1" sz="1800" kern="1200">
          <a:solidFill>
            <a:schemeClr val="tx1"/>
          </a:solidFill>
          <a:latin typeface="+mn-lt"/>
          <a:ea typeface="+mn-ea"/>
          <a:cs typeface="+mn-cs"/>
        </a:defRPr>
      </a:lvl6pPr>
      <a:lvl7pPr marL="2743026" algn="l" defTabSz="914342" rtl="0" eaLnBrk="1" latinLnBrk="0" hangingPunct="1">
        <a:defRPr kumimoji="1" sz="1800" kern="1200">
          <a:solidFill>
            <a:schemeClr val="tx1"/>
          </a:solidFill>
          <a:latin typeface="+mn-lt"/>
          <a:ea typeface="+mn-ea"/>
          <a:cs typeface="+mn-cs"/>
        </a:defRPr>
      </a:lvl7pPr>
      <a:lvl8pPr marL="3200198" algn="l" defTabSz="914342" rtl="0" eaLnBrk="1" latinLnBrk="0" hangingPunct="1">
        <a:defRPr kumimoji="1" sz="1800" kern="1200">
          <a:solidFill>
            <a:schemeClr val="tx1"/>
          </a:solidFill>
          <a:latin typeface="+mn-lt"/>
          <a:ea typeface="+mn-ea"/>
          <a:cs typeface="+mn-cs"/>
        </a:defRPr>
      </a:lvl8pPr>
      <a:lvl9pPr marL="3657369" algn="l" defTabSz="914342"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170" name="グループ化 7">
            <a:extLst>
              <a:ext uri="{FF2B5EF4-FFF2-40B4-BE49-F238E27FC236}">
                <a16:creationId xmlns:a16="http://schemas.microsoft.com/office/drawing/2014/main" id="{C7836768-38C7-4E52-BF4A-50715ACDB203}"/>
              </a:ext>
            </a:extLst>
          </p:cNvPr>
          <p:cNvGrpSpPr>
            <a:grpSpLocks/>
          </p:cNvGrpSpPr>
          <p:nvPr userDrawn="1"/>
        </p:nvGrpSpPr>
        <p:grpSpPr bwMode="auto">
          <a:xfrm>
            <a:off x="50800" y="44450"/>
            <a:ext cx="941388" cy="9877425"/>
            <a:chOff x="50329" y="44127"/>
            <a:chExt cx="942603" cy="9877425"/>
          </a:xfrm>
        </p:grpSpPr>
        <p:pic>
          <p:nvPicPr>
            <p:cNvPr id="7175" name="図 5" descr="C-1.eps">
              <a:extLst>
                <a:ext uri="{FF2B5EF4-FFF2-40B4-BE49-F238E27FC236}">
                  <a16:creationId xmlns:a16="http://schemas.microsoft.com/office/drawing/2014/main" id="{CB13D05F-4DDE-4375-A64A-F6BF10B52C3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329" y="44127"/>
              <a:ext cx="714375" cy="987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図 6" descr="C-2.eps">
              <a:extLst>
                <a:ext uri="{FF2B5EF4-FFF2-40B4-BE49-F238E27FC236}">
                  <a16:creationId xmlns:a16="http://schemas.microsoft.com/office/drawing/2014/main" id="{D576C765-2C91-4321-A62B-3B026E0C831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6632" y="9782175"/>
              <a:ext cx="8763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日付プレースホルダ 3">
            <a:extLst>
              <a:ext uri="{FF2B5EF4-FFF2-40B4-BE49-F238E27FC236}">
                <a16:creationId xmlns:a16="http://schemas.microsoft.com/office/drawing/2014/main" id="{CD91C29B-418F-42B2-BE81-7053F797EFCB}"/>
              </a:ext>
            </a:extLst>
          </p:cNvPr>
          <p:cNvSpPr>
            <a:spLocks noGrp="1"/>
          </p:cNvSpPr>
          <p:nvPr>
            <p:ph type="dt" sz="half" idx="2"/>
          </p:nvPr>
        </p:nvSpPr>
        <p:spPr>
          <a:xfrm>
            <a:off x="342900" y="9182100"/>
            <a:ext cx="1600200" cy="527050"/>
          </a:xfrm>
          <a:prstGeom prst="rect">
            <a:avLst/>
          </a:prstGeom>
        </p:spPr>
        <p:txBody>
          <a:bodyPr lIns="91434" tIns="45718" rIns="91434" bIns="45718"/>
          <a:lstStyle>
            <a:lvl1pPr eaLnBrk="1" fontAlgn="auto" hangingPunct="1">
              <a:spcBef>
                <a:spcPts val="0"/>
              </a:spcBef>
              <a:spcAft>
                <a:spcPts val="0"/>
              </a:spcAft>
              <a:defRPr sz="1800">
                <a:latin typeface="游ゴシック" panose="020B0400000000000000" pitchFamily="50" charset="-128"/>
                <a:ea typeface="+mn-ea"/>
              </a:defRPr>
            </a:lvl1pPr>
          </a:lstStyle>
          <a:p>
            <a:pPr>
              <a:defRPr/>
            </a:pPr>
            <a:fld id="{6AF0417C-B718-4A17-B72B-B2C6DDF4BDFF}" type="datetimeFigureOut">
              <a:rPr lang="ja-JP" altLang="en-US" smtClean="0"/>
              <a:pPr>
                <a:defRPr/>
              </a:pPr>
              <a:t>2023/6/5</a:t>
            </a:fld>
            <a:endParaRPr lang="ja-JP" altLang="en-US" dirty="0"/>
          </a:p>
        </p:txBody>
      </p:sp>
      <p:sp>
        <p:nvSpPr>
          <p:cNvPr id="8" name="フッター プレースホルダ 4">
            <a:extLst>
              <a:ext uri="{FF2B5EF4-FFF2-40B4-BE49-F238E27FC236}">
                <a16:creationId xmlns:a16="http://schemas.microsoft.com/office/drawing/2014/main" id="{39F95A21-2C04-4058-82AD-53C43824E691}"/>
              </a:ext>
            </a:extLst>
          </p:cNvPr>
          <p:cNvSpPr>
            <a:spLocks noGrp="1"/>
          </p:cNvSpPr>
          <p:nvPr>
            <p:ph type="ftr" sz="quarter" idx="3"/>
          </p:nvPr>
        </p:nvSpPr>
        <p:spPr>
          <a:xfrm>
            <a:off x="2343150" y="9182100"/>
            <a:ext cx="2171700" cy="527050"/>
          </a:xfrm>
          <a:prstGeom prst="rect">
            <a:avLst/>
          </a:prstGeom>
        </p:spPr>
        <p:txBody>
          <a:bodyPr lIns="91434" tIns="45718" rIns="91434" bIns="45718"/>
          <a:lstStyle>
            <a:lvl1pPr eaLnBrk="1" fontAlgn="auto" hangingPunct="1">
              <a:spcBef>
                <a:spcPts val="0"/>
              </a:spcBef>
              <a:spcAft>
                <a:spcPts val="0"/>
              </a:spcAft>
              <a:defRPr sz="1800">
                <a:latin typeface="游ゴシック" panose="020B0400000000000000" pitchFamily="50" charset="-128"/>
                <a:ea typeface="+mn-ea"/>
              </a:defRPr>
            </a:lvl1pPr>
          </a:lstStyle>
          <a:p>
            <a:pPr>
              <a:defRPr/>
            </a:pPr>
            <a:endParaRPr lang="ja-JP" altLang="en-US" dirty="0"/>
          </a:p>
        </p:txBody>
      </p:sp>
      <p:sp>
        <p:nvSpPr>
          <p:cNvPr id="9" name="スライド番号プレースホルダ 5">
            <a:extLst>
              <a:ext uri="{FF2B5EF4-FFF2-40B4-BE49-F238E27FC236}">
                <a16:creationId xmlns:a16="http://schemas.microsoft.com/office/drawing/2014/main" id="{AEA04938-7C0C-4D7F-9DFE-41BD9D6C78C4}"/>
              </a:ext>
            </a:extLst>
          </p:cNvPr>
          <p:cNvSpPr>
            <a:spLocks noGrp="1"/>
          </p:cNvSpPr>
          <p:nvPr>
            <p:ph type="sldNum" sz="quarter" idx="4"/>
          </p:nvPr>
        </p:nvSpPr>
        <p:spPr>
          <a:xfrm>
            <a:off x="4914900" y="9182100"/>
            <a:ext cx="1600200" cy="527050"/>
          </a:xfrm>
          <a:prstGeom prst="rect">
            <a:avLst/>
          </a:prstGeom>
        </p:spPr>
        <p:txBody>
          <a:bodyPr vert="horz" wrap="square" lIns="91434" tIns="45718" rIns="91434" bIns="45718" numCol="1" anchor="t" anchorCtr="0" compatLnSpc="1">
            <a:prstTxWarp prst="textNoShape">
              <a:avLst/>
            </a:prstTxWarp>
          </a:bodyPr>
          <a:lstStyle>
            <a:lvl1pPr eaLnBrk="1" hangingPunct="1">
              <a:defRPr sz="1800">
                <a:latin typeface="游ゴシック" panose="020B0400000000000000" pitchFamily="50" charset="-128"/>
              </a:defRPr>
            </a:lvl1pPr>
          </a:lstStyle>
          <a:p>
            <a:pPr>
              <a:defRPr/>
            </a:pPr>
            <a:fld id="{5DA0D40E-ED03-41E6-9255-8AB22BDD8788}" type="slidenum">
              <a:rPr lang="ja-JP" altLang="en-US" smtClean="0"/>
              <a:pPr>
                <a:defRPr/>
              </a:pPr>
              <a:t>‹#›</a:t>
            </a:fld>
            <a:endParaRPr lang="ja-JP" altLang="en-US" dirty="0"/>
          </a:p>
        </p:txBody>
      </p:sp>
      <p:sp>
        <p:nvSpPr>
          <p:cNvPr id="2" name="正方形/長方形 1">
            <a:extLst>
              <a:ext uri="{FF2B5EF4-FFF2-40B4-BE49-F238E27FC236}">
                <a16:creationId xmlns:a16="http://schemas.microsoft.com/office/drawing/2014/main" id="{EFA05634-9EFB-4AAD-B2B5-AB6A29A57977}"/>
              </a:ext>
            </a:extLst>
          </p:cNvPr>
          <p:cNvSpPr/>
          <p:nvPr userDrawn="1"/>
        </p:nvSpPr>
        <p:spPr>
          <a:xfrm>
            <a:off x="115888" y="8613775"/>
            <a:ext cx="1296987" cy="1308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Lst>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charset="0"/>
          <a:ea typeface="ＭＳ Ｐゴシック" charset="-128"/>
        </a:defRPr>
      </a:lvl2pPr>
      <a:lvl3pPr algn="ctr" rtl="0" eaLnBrk="0" fontAlgn="base" hangingPunct="0">
        <a:spcBef>
          <a:spcPct val="0"/>
        </a:spcBef>
        <a:spcAft>
          <a:spcPct val="0"/>
        </a:spcAft>
        <a:defRPr kumimoji="1" sz="4400">
          <a:solidFill>
            <a:schemeClr val="tx1"/>
          </a:solidFill>
          <a:latin typeface="Calibri" charset="0"/>
          <a:ea typeface="ＭＳ Ｐゴシック" charset="-128"/>
        </a:defRPr>
      </a:lvl3pPr>
      <a:lvl4pPr algn="ctr" rtl="0" eaLnBrk="0" fontAlgn="base" hangingPunct="0">
        <a:spcBef>
          <a:spcPct val="0"/>
        </a:spcBef>
        <a:spcAft>
          <a:spcPct val="0"/>
        </a:spcAft>
        <a:defRPr kumimoji="1" sz="4400">
          <a:solidFill>
            <a:schemeClr val="tx1"/>
          </a:solidFill>
          <a:latin typeface="Calibri" charset="0"/>
          <a:ea typeface="ＭＳ Ｐゴシック" charset="-128"/>
        </a:defRPr>
      </a:lvl4pPr>
      <a:lvl5pPr algn="ctr" rtl="0" eaLnBrk="0" fontAlgn="base" hangingPunct="0">
        <a:spcBef>
          <a:spcPct val="0"/>
        </a:spcBef>
        <a:spcAft>
          <a:spcPct val="0"/>
        </a:spcAft>
        <a:defRPr kumimoji="1" sz="4400">
          <a:solidFill>
            <a:schemeClr val="tx1"/>
          </a:solidFill>
          <a:latin typeface="Calibri" charset="0"/>
          <a:ea typeface="ＭＳ Ｐゴシック" charset="-128"/>
        </a:defRPr>
      </a:lvl5pPr>
      <a:lvl6pPr marL="457171" algn="ctr" rtl="0" fontAlgn="base">
        <a:spcBef>
          <a:spcPct val="0"/>
        </a:spcBef>
        <a:spcAft>
          <a:spcPct val="0"/>
        </a:spcAft>
        <a:defRPr kumimoji="1" sz="4400">
          <a:solidFill>
            <a:schemeClr val="tx1"/>
          </a:solidFill>
          <a:latin typeface="Calibri" charset="0"/>
          <a:ea typeface="ＭＳ Ｐゴシック" charset="-128"/>
        </a:defRPr>
      </a:lvl6pPr>
      <a:lvl7pPr marL="914342" algn="ctr" rtl="0" fontAlgn="base">
        <a:spcBef>
          <a:spcPct val="0"/>
        </a:spcBef>
        <a:spcAft>
          <a:spcPct val="0"/>
        </a:spcAft>
        <a:defRPr kumimoji="1" sz="4400">
          <a:solidFill>
            <a:schemeClr val="tx1"/>
          </a:solidFill>
          <a:latin typeface="Calibri" charset="0"/>
          <a:ea typeface="ＭＳ Ｐゴシック" charset="-128"/>
        </a:defRPr>
      </a:lvl7pPr>
      <a:lvl8pPr marL="1371513" algn="ctr" rtl="0" fontAlgn="base">
        <a:spcBef>
          <a:spcPct val="0"/>
        </a:spcBef>
        <a:spcAft>
          <a:spcPct val="0"/>
        </a:spcAft>
        <a:defRPr kumimoji="1" sz="4400">
          <a:solidFill>
            <a:schemeClr val="tx1"/>
          </a:solidFill>
          <a:latin typeface="Calibri" charset="0"/>
          <a:ea typeface="ＭＳ Ｐゴシック" charset="-128"/>
        </a:defRPr>
      </a:lvl8pPr>
      <a:lvl9pPr marL="1828684" algn="ctr" rtl="0" fontAlgn="base">
        <a:spcBef>
          <a:spcPct val="0"/>
        </a:spcBef>
        <a:spcAft>
          <a:spcPct val="0"/>
        </a:spcAft>
        <a:defRPr kumimoji="1" sz="4400">
          <a:solidFill>
            <a:schemeClr val="tx1"/>
          </a:solidFill>
          <a:latin typeface="Calibri" charset="0"/>
          <a:ea typeface="ＭＳ Ｐゴシック" charset="-128"/>
        </a:defRPr>
      </a:lvl9pPr>
    </p:titleStyle>
    <p:bodyStyle>
      <a:lvl1pPr marL="341313" indent="-341313" algn="l" rtl="0" eaLnBrk="0" fontAlgn="base" hangingPunct="0">
        <a:spcBef>
          <a:spcPct val="20000"/>
        </a:spcBef>
        <a:spcAft>
          <a:spcPct val="0"/>
        </a:spcAft>
        <a:buFont typeface="Arial" panose="020B0604020202020204" pitchFamily="34" charset="0"/>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kumimoji="1" sz="2800">
          <a:solidFill>
            <a:schemeClr val="tx1"/>
          </a:solidFill>
          <a:latin typeface="+mn-lt"/>
          <a:ea typeface="+mn-ea"/>
        </a:defRPr>
      </a:lvl2pPr>
      <a:lvl3pPr marL="1141413" indent="-227013" algn="l"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mn-ea"/>
        </a:defRPr>
      </a:lvl3pPr>
      <a:lvl4pPr marL="1598613" indent="-227013"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4pPr>
      <a:lvl5pPr marL="2055813" indent="-227013"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5pPr>
      <a:lvl6pPr marL="2514441" indent="-228586" algn="l" rtl="0" fontAlgn="base">
        <a:spcBef>
          <a:spcPct val="20000"/>
        </a:spcBef>
        <a:spcAft>
          <a:spcPct val="0"/>
        </a:spcAft>
        <a:buFont typeface="Arial" charset="0"/>
        <a:buChar char="»"/>
        <a:defRPr kumimoji="1" sz="2000">
          <a:solidFill>
            <a:schemeClr val="tx1"/>
          </a:solidFill>
          <a:latin typeface="+mn-lt"/>
          <a:ea typeface="+mn-ea"/>
        </a:defRPr>
      </a:lvl6pPr>
      <a:lvl7pPr marL="2971612" indent="-228586" algn="l" rtl="0" fontAlgn="base">
        <a:spcBef>
          <a:spcPct val="20000"/>
        </a:spcBef>
        <a:spcAft>
          <a:spcPct val="0"/>
        </a:spcAft>
        <a:buFont typeface="Arial" charset="0"/>
        <a:buChar char="»"/>
        <a:defRPr kumimoji="1" sz="2000">
          <a:solidFill>
            <a:schemeClr val="tx1"/>
          </a:solidFill>
          <a:latin typeface="+mn-lt"/>
          <a:ea typeface="+mn-ea"/>
        </a:defRPr>
      </a:lvl7pPr>
      <a:lvl8pPr marL="3428783" indent="-228586" algn="l" rtl="0" fontAlgn="base">
        <a:spcBef>
          <a:spcPct val="20000"/>
        </a:spcBef>
        <a:spcAft>
          <a:spcPct val="0"/>
        </a:spcAft>
        <a:buFont typeface="Arial" charset="0"/>
        <a:buChar char="»"/>
        <a:defRPr kumimoji="1" sz="2000">
          <a:solidFill>
            <a:schemeClr val="tx1"/>
          </a:solidFill>
          <a:latin typeface="+mn-lt"/>
          <a:ea typeface="+mn-ea"/>
        </a:defRPr>
      </a:lvl8pPr>
      <a:lvl9pPr marL="3885954" indent="-228586" algn="l" rtl="0" fontAlgn="base">
        <a:spcBef>
          <a:spcPct val="20000"/>
        </a:spcBef>
        <a:spcAft>
          <a:spcPct val="0"/>
        </a:spcAft>
        <a:buFont typeface="Arial" charset="0"/>
        <a:buChar char="»"/>
        <a:defRPr kumimoji="1" sz="2000">
          <a:solidFill>
            <a:schemeClr val="tx1"/>
          </a:solidFill>
          <a:latin typeface="+mn-lt"/>
          <a:ea typeface="+mn-ea"/>
        </a:defRPr>
      </a:lvl9pPr>
    </p:bodyStyle>
    <p:otherStyle>
      <a:defPPr>
        <a:defRPr lang="ja-JP"/>
      </a:defPPr>
      <a:lvl1pPr marL="0" algn="l" defTabSz="914342" rtl="0" eaLnBrk="1" latinLnBrk="0" hangingPunct="1">
        <a:defRPr kumimoji="1" sz="1800" kern="1200">
          <a:solidFill>
            <a:schemeClr val="tx1"/>
          </a:solidFill>
          <a:latin typeface="+mn-lt"/>
          <a:ea typeface="+mn-ea"/>
          <a:cs typeface="+mn-cs"/>
        </a:defRPr>
      </a:lvl1pPr>
      <a:lvl2pPr marL="457171" algn="l" defTabSz="914342" rtl="0" eaLnBrk="1" latinLnBrk="0" hangingPunct="1">
        <a:defRPr kumimoji="1" sz="1800" kern="1200">
          <a:solidFill>
            <a:schemeClr val="tx1"/>
          </a:solidFill>
          <a:latin typeface="+mn-lt"/>
          <a:ea typeface="+mn-ea"/>
          <a:cs typeface="+mn-cs"/>
        </a:defRPr>
      </a:lvl2pPr>
      <a:lvl3pPr marL="914342" algn="l" defTabSz="914342" rtl="0" eaLnBrk="1" latinLnBrk="0" hangingPunct="1">
        <a:defRPr kumimoji="1" sz="1800" kern="1200">
          <a:solidFill>
            <a:schemeClr val="tx1"/>
          </a:solidFill>
          <a:latin typeface="+mn-lt"/>
          <a:ea typeface="+mn-ea"/>
          <a:cs typeface="+mn-cs"/>
        </a:defRPr>
      </a:lvl3pPr>
      <a:lvl4pPr marL="1371513" algn="l" defTabSz="914342" rtl="0" eaLnBrk="1" latinLnBrk="0" hangingPunct="1">
        <a:defRPr kumimoji="1" sz="1800" kern="1200">
          <a:solidFill>
            <a:schemeClr val="tx1"/>
          </a:solidFill>
          <a:latin typeface="+mn-lt"/>
          <a:ea typeface="+mn-ea"/>
          <a:cs typeface="+mn-cs"/>
        </a:defRPr>
      </a:lvl4pPr>
      <a:lvl5pPr marL="1828684" algn="l" defTabSz="914342" rtl="0" eaLnBrk="1" latinLnBrk="0" hangingPunct="1">
        <a:defRPr kumimoji="1" sz="1800" kern="1200">
          <a:solidFill>
            <a:schemeClr val="tx1"/>
          </a:solidFill>
          <a:latin typeface="+mn-lt"/>
          <a:ea typeface="+mn-ea"/>
          <a:cs typeface="+mn-cs"/>
        </a:defRPr>
      </a:lvl5pPr>
      <a:lvl6pPr marL="2285855" algn="l" defTabSz="914342" rtl="0" eaLnBrk="1" latinLnBrk="0" hangingPunct="1">
        <a:defRPr kumimoji="1" sz="1800" kern="1200">
          <a:solidFill>
            <a:schemeClr val="tx1"/>
          </a:solidFill>
          <a:latin typeface="+mn-lt"/>
          <a:ea typeface="+mn-ea"/>
          <a:cs typeface="+mn-cs"/>
        </a:defRPr>
      </a:lvl6pPr>
      <a:lvl7pPr marL="2743026" algn="l" defTabSz="914342" rtl="0" eaLnBrk="1" latinLnBrk="0" hangingPunct="1">
        <a:defRPr kumimoji="1" sz="1800" kern="1200">
          <a:solidFill>
            <a:schemeClr val="tx1"/>
          </a:solidFill>
          <a:latin typeface="+mn-lt"/>
          <a:ea typeface="+mn-ea"/>
          <a:cs typeface="+mn-cs"/>
        </a:defRPr>
      </a:lvl7pPr>
      <a:lvl8pPr marL="3200198" algn="l" defTabSz="914342" rtl="0" eaLnBrk="1" latinLnBrk="0" hangingPunct="1">
        <a:defRPr kumimoji="1" sz="1800" kern="1200">
          <a:solidFill>
            <a:schemeClr val="tx1"/>
          </a:solidFill>
          <a:latin typeface="+mn-lt"/>
          <a:ea typeface="+mn-ea"/>
          <a:cs typeface="+mn-cs"/>
        </a:defRPr>
      </a:lvl8pPr>
      <a:lvl9pPr marL="3657369" algn="l" defTabSz="914342"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グループ化 5">
            <a:extLst>
              <a:ext uri="{FF2B5EF4-FFF2-40B4-BE49-F238E27FC236}">
                <a16:creationId xmlns:a16="http://schemas.microsoft.com/office/drawing/2014/main" id="{40888763-2C4C-4CC9-B13D-AE980E5956E6}"/>
              </a:ext>
            </a:extLst>
          </p:cNvPr>
          <p:cNvGrpSpPr>
            <a:grpSpLocks/>
          </p:cNvGrpSpPr>
          <p:nvPr userDrawn="1"/>
        </p:nvGrpSpPr>
        <p:grpSpPr bwMode="auto">
          <a:xfrm>
            <a:off x="44450" y="57150"/>
            <a:ext cx="6743700" cy="10079038"/>
            <a:chOff x="44450" y="57150"/>
            <a:chExt cx="6743700" cy="10079038"/>
          </a:xfrm>
        </p:grpSpPr>
        <p:pic>
          <p:nvPicPr>
            <p:cNvPr id="2051" name="図 10" descr="A-1.eps">
              <a:extLst>
                <a:ext uri="{FF2B5EF4-FFF2-40B4-BE49-F238E27FC236}">
                  <a16:creationId xmlns:a16="http://schemas.microsoft.com/office/drawing/2014/main" id="{C847C84E-F6B8-4764-A87E-672BD3BB9D8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6213" y="9020175"/>
              <a:ext cx="8763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図 11" descr="旭化成ファーマ.eps">
              <a:extLst>
                <a:ext uri="{FF2B5EF4-FFF2-40B4-BE49-F238E27FC236}">
                  <a16:creationId xmlns:a16="http://schemas.microsoft.com/office/drawing/2014/main" id="{6BCF8FEE-AB92-46BA-B1FD-A3E58AC55E2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8913" y="57150"/>
              <a:ext cx="8763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図 12" descr="A-4.eps">
              <a:extLst>
                <a:ext uri="{FF2B5EF4-FFF2-40B4-BE49-F238E27FC236}">
                  <a16:creationId xmlns:a16="http://schemas.microsoft.com/office/drawing/2014/main" id="{51CDE752-D9EA-415F-92FE-3ABDB97653F6}"/>
                </a:ext>
              </a:extLst>
            </p:cNvPr>
            <p:cNvPicPr>
              <a:picLocks noChangeAspect="1"/>
            </p:cNvPicPr>
            <p:nvPr userDrawn="1"/>
          </p:nvPicPr>
          <p:blipFill>
            <a:blip r:embed="rId15">
              <a:extLst>
                <a:ext uri="{28A0092B-C50C-407E-A947-70E740481C1C}">
                  <a14:useLocalDpi xmlns:a14="http://schemas.microsoft.com/office/drawing/2010/main" val="0"/>
                </a:ext>
              </a:extLst>
            </a:blip>
            <a:srcRect l="-20000" r="-20000"/>
            <a:stretch>
              <a:fillRect/>
            </a:stretch>
          </p:blipFill>
          <p:spPr bwMode="auto">
            <a:xfrm>
              <a:off x="44450" y="57150"/>
              <a:ext cx="53975" cy="1007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図 13">
              <a:extLst>
                <a:ext uri="{FF2B5EF4-FFF2-40B4-BE49-F238E27FC236}">
                  <a16:creationId xmlns:a16="http://schemas.microsoft.com/office/drawing/2014/main" id="{6A6CEBDF-5A8D-45B3-8AF1-687580B8BB60}"/>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2825" y="63500"/>
              <a:ext cx="6953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0374378"/>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Lst>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charset="0"/>
          <a:ea typeface="ＭＳ Ｐゴシック" charset="-128"/>
        </a:defRPr>
      </a:lvl2pPr>
      <a:lvl3pPr algn="ctr" rtl="0" eaLnBrk="0" fontAlgn="base" hangingPunct="0">
        <a:spcBef>
          <a:spcPct val="0"/>
        </a:spcBef>
        <a:spcAft>
          <a:spcPct val="0"/>
        </a:spcAft>
        <a:defRPr kumimoji="1" sz="4400">
          <a:solidFill>
            <a:schemeClr val="tx1"/>
          </a:solidFill>
          <a:latin typeface="Calibri" charset="0"/>
          <a:ea typeface="ＭＳ Ｐゴシック" charset="-128"/>
        </a:defRPr>
      </a:lvl3pPr>
      <a:lvl4pPr algn="ctr" rtl="0" eaLnBrk="0" fontAlgn="base" hangingPunct="0">
        <a:spcBef>
          <a:spcPct val="0"/>
        </a:spcBef>
        <a:spcAft>
          <a:spcPct val="0"/>
        </a:spcAft>
        <a:defRPr kumimoji="1" sz="4400">
          <a:solidFill>
            <a:schemeClr val="tx1"/>
          </a:solidFill>
          <a:latin typeface="Calibri" charset="0"/>
          <a:ea typeface="ＭＳ Ｐゴシック" charset="-128"/>
        </a:defRPr>
      </a:lvl4pPr>
      <a:lvl5pPr algn="ctr" rtl="0" eaLnBrk="0" fontAlgn="base" hangingPunct="0">
        <a:spcBef>
          <a:spcPct val="0"/>
        </a:spcBef>
        <a:spcAft>
          <a:spcPct val="0"/>
        </a:spcAft>
        <a:defRPr kumimoji="1" sz="4400">
          <a:solidFill>
            <a:schemeClr val="tx1"/>
          </a:solidFill>
          <a:latin typeface="Calibri" charset="0"/>
          <a:ea typeface="ＭＳ Ｐゴシック" charset="-128"/>
        </a:defRPr>
      </a:lvl5pPr>
      <a:lvl6pPr marL="457171" algn="ctr" rtl="0" fontAlgn="base">
        <a:spcBef>
          <a:spcPct val="0"/>
        </a:spcBef>
        <a:spcAft>
          <a:spcPct val="0"/>
        </a:spcAft>
        <a:defRPr kumimoji="1" sz="4400">
          <a:solidFill>
            <a:schemeClr val="tx1"/>
          </a:solidFill>
          <a:latin typeface="Calibri" charset="0"/>
          <a:ea typeface="ＭＳ Ｐゴシック" charset="-128"/>
        </a:defRPr>
      </a:lvl6pPr>
      <a:lvl7pPr marL="914342" algn="ctr" rtl="0" fontAlgn="base">
        <a:spcBef>
          <a:spcPct val="0"/>
        </a:spcBef>
        <a:spcAft>
          <a:spcPct val="0"/>
        </a:spcAft>
        <a:defRPr kumimoji="1" sz="4400">
          <a:solidFill>
            <a:schemeClr val="tx1"/>
          </a:solidFill>
          <a:latin typeface="Calibri" charset="0"/>
          <a:ea typeface="ＭＳ Ｐゴシック" charset="-128"/>
        </a:defRPr>
      </a:lvl7pPr>
      <a:lvl8pPr marL="1371513" algn="ctr" rtl="0" fontAlgn="base">
        <a:spcBef>
          <a:spcPct val="0"/>
        </a:spcBef>
        <a:spcAft>
          <a:spcPct val="0"/>
        </a:spcAft>
        <a:defRPr kumimoji="1" sz="4400">
          <a:solidFill>
            <a:schemeClr val="tx1"/>
          </a:solidFill>
          <a:latin typeface="Calibri" charset="0"/>
          <a:ea typeface="ＭＳ Ｐゴシック" charset="-128"/>
        </a:defRPr>
      </a:lvl8pPr>
      <a:lvl9pPr marL="1828684" algn="ctr" rtl="0" fontAlgn="base">
        <a:spcBef>
          <a:spcPct val="0"/>
        </a:spcBef>
        <a:spcAft>
          <a:spcPct val="0"/>
        </a:spcAft>
        <a:defRPr kumimoji="1" sz="4400">
          <a:solidFill>
            <a:schemeClr val="tx1"/>
          </a:solidFill>
          <a:latin typeface="Calibri" charset="0"/>
          <a:ea typeface="ＭＳ Ｐゴシック" charset="-128"/>
        </a:defRPr>
      </a:lvl9pPr>
    </p:titleStyle>
    <p:bodyStyle>
      <a:lvl1pPr marL="341313" indent="-341313" algn="l" rtl="0" eaLnBrk="0" fontAlgn="base" hangingPunct="0">
        <a:spcBef>
          <a:spcPct val="20000"/>
        </a:spcBef>
        <a:spcAft>
          <a:spcPct val="0"/>
        </a:spcAft>
        <a:buFont typeface="Arial" panose="020B0604020202020204" pitchFamily="34" charset="0"/>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kumimoji="1" sz="2800">
          <a:solidFill>
            <a:schemeClr val="tx1"/>
          </a:solidFill>
          <a:latin typeface="+mn-lt"/>
          <a:ea typeface="+mn-ea"/>
        </a:defRPr>
      </a:lvl2pPr>
      <a:lvl3pPr marL="1141413" indent="-227013" algn="l"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mn-ea"/>
        </a:defRPr>
      </a:lvl3pPr>
      <a:lvl4pPr marL="1598613" indent="-227013"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4pPr>
      <a:lvl5pPr marL="2055813" indent="-227013"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5pPr>
      <a:lvl6pPr marL="2514441" indent="-228586" algn="l" rtl="0" fontAlgn="base">
        <a:spcBef>
          <a:spcPct val="20000"/>
        </a:spcBef>
        <a:spcAft>
          <a:spcPct val="0"/>
        </a:spcAft>
        <a:buFont typeface="Arial" charset="0"/>
        <a:buChar char="»"/>
        <a:defRPr kumimoji="1" sz="2000">
          <a:solidFill>
            <a:schemeClr val="tx1"/>
          </a:solidFill>
          <a:latin typeface="+mn-lt"/>
          <a:ea typeface="+mn-ea"/>
        </a:defRPr>
      </a:lvl6pPr>
      <a:lvl7pPr marL="2971612" indent="-228586" algn="l" rtl="0" fontAlgn="base">
        <a:spcBef>
          <a:spcPct val="20000"/>
        </a:spcBef>
        <a:spcAft>
          <a:spcPct val="0"/>
        </a:spcAft>
        <a:buFont typeface="Arial" charset="0"/>
        <a:buChar char="»"/>
        <a:defRPr kumimoji="1" sz="2000">
          <a:solidFill>
            <a:schemeClr val="tx1"/>
          </a:solidFill>
          <a:latin typeface="+mn-lt"/>
          <a:ea typeface="+mn-ea"/>
        </a:defRPr>
      </a:lvl7pPr>
      <a:lvl8pPr marL="3428783" indent="-228586" algn="l" rtl="0" fontAlgn="base">
        <a:spcBef>
          <a:spcPct val="20000"/>
        </a:spcBef>
        <a:spcAft>
          <a:spcPct val="0"/>
        </a:spcAft>
        <a:buFont typeface="Arial" charset="0"/>
        <a:buChar char="»"/>
        <a:defRPr kumimoji="1" sz="2000">
          <a:solidFill>
            <a:schemeClr val="tx1"/>
          </a:solidFill>
          <a:latin typeface="+mn-lt"/>
          <a:ea typeface="+mn-ea"/>
        </a:defRPr>
      </a:lvl8pPr>
      <a:lvl9pPr marL="3885954" indent="-228586" algn="l" rtl="0" fontAlgn="base">
        <a:spcBef>
          <a:spcPct val="20000"/>
        </a:spcBef>
        <a:spcAft>
          <a:spcPct val="0"/>
        </a:spcAft>
        <a:buFont typeface="Arial" charset="0"/>
        <a:buChar char="»"/>
        <a:defRPr kumimoji="1" sz="2000">
          <a:solidFill>
            <a:schemeClr val="tx1"/>
          </a:solidFill>
          <a:latin typeface="+mn-lt"/>
          <a:ea typeface="+mn-ea"/>
        </a:defRPr>
      </a:lvl9pPr>
    </p:bodyStyle>
    <p:otherStyle>
      <a:defPPr>
        <a:defRPr lang="ja-JP"/>
      </a:defPPr>
      <a:lvl1pPr marL="0" algn="l" defTabSz="914342" rtl="0" eaLnBrk="1" latinLnBrk="0" hangingPunct="1">
        <a:defRPr kumimoji="1" sz="1800" kern="1200">
          <a:solidFill>
            <a:schemeClr val="tx1"/>
          </a:solidFill>
          <a:latin typeface="+mn-lt"/>
          <a:ea typeface="+mn-ea"/>
          <a:cs typeface="+mn-cs"/>
        </a:defRPr>
      </a:lvl1pPr>
      <a:lvl2pPr marL="457171" algn="l" defTabSz="914342" rtl="0" eaLnBrk="1" latinLnBrk="0" hangingPunct="1">
        <a:defRPr kumimoji="1" sz="1800" kern="1200">
          <a:solidFill>
            <a:schemeClr val="tx1"/>
          </a:solidFill>
          <a:latin typeface="+mn-lt"/>
          <a:ea typeface="+mn-ea"/>
          <a:cs typeface="+mn-cs"/>
        </a:defRPr>
      </a:lvl2pPr>
      <a:lvl3pPr marL="914342" algn="l" defTabSz="914342" rtl="0" eaLnBrk="1" latinLnBrk="0" hangingPunct="1">
        <a:defRPr kumimoji="1" sz="1800" kern="1200">
          <a:solidFill>
            <a:schemeClr val="tx1"/>
          </a:solidFill>
          <a:latin typeface="+mn-lt"/>
          <a:ea typeface="+mn-ea"/>
          <a:cs typeface="+mn-cs"/>
        </a:defRPr>
      </a:lvl3pPr>
      <a:lvl4pPr marL="1371513" algn="l" defTabSz="914342" rtl="0" eaLnBrk="1" latinLnBrk="0" hangingPunct="1">
        <a:defRPr kumimoji="1" sz="1800" kern="1200">
          <a:solidFill>
            <a:schemeClr val="tx1"/>
          </a:solidFill>
          <a:latin typeface="+mn-lt"/>
          <a:ea typeface="+mn-ea"/>
          <a:cs typeface="+mn-cs"/>
        </a:defRPr>
      </a:lvl4pPr>
      <a:lvl5pPr marL="1828684" algn="l" defTabSz="914342" rtl="0" eaLnBrk="1" latinLnBrk="0" hangingPunct="1">
        <a:defRPr kumimoji="1" sz="1800" kern="1200">
          <a:solidFill>
            <a:schemeClr val="tx1"/>
          </a:solidFill>
          <a:latin typeface="+mn-lt"/>
          <a:ea typeface="+mn-ea"/>
          <a:cs typeface="+mn-cs"/>
        </a:defRPr>
      </a:lvl5pPr>
      <a:lvl6pPr marL="2285855" algn="l" defTabSz="914342" rtl="0" eaLnBrk="1" latinLnBrk="0" hangingPunct="1">
        <a:defRPr kumimoji="1" sz="1800" kern="1200">
          <a:solidFill>
            <a:schemeClr val="tx1"/>
          </a:solidFill>
          <a:latin typeface="+mn-lt"/>
          <a:ea typeface="+mn-ea"/>
          <a:cs typeface="+mn-cs"/>
        </a:defRPr>
      </a:lvl6pPr>
      <a:lvl7pPr marL="2743026" algn="l" defTabSz="914342" rtl="0" eaLnBrk="1" latinLnBrk="0" hangingPunct="1">
        <a:defRPr kumimoji="1" sz="1800" kern="1200">
          <a:solidFill>
            <a:schemeClr val="tx1"/>
          </a:solidFill>
          <a:latin typeface="+mn-lt"/>
          <a:ea typeface="+mn-ea"/>
          <a:cs typeface="+mn-cs"/>
        </a:defRPr>
      </a:lvl7pPr>
      <a:lvl8pPr marL="3200198" algn="l" defTabSz="914342" rtl="0" eaLnBrk="1" latinLnBrk="0" hangingPunct="1">
        <a:defRPr kumimoji="1" sz="1800" kern="1200">
          <a:solidFill>
            <a:schemeClr val="tx1"/>
          </a:solidFill>
          <a:latin typeface="+mn-lt"/>
          <a:ea typeface="+mn-ea"/>
          <a:cs typeface="+mn-cs"/>
        </a:defRPr>
      </a:lvl8pPr>
      <a:lvl9pPr marL="3657369" algn="l" defTabSz="91434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D7C07D1-848B-4F31-88C7-21395AEBBEBA}"/>
              </a:ext>
            </a:extLst>
          </p:cNvPr>
          <p:cNvSpPr/>
          <p:nvPr/>
        </p:nvSpPr>
        <p:spPr>
          <a:xfrm>
            <a:off x="5805264" y="0"/>
            <a:ext cx="909572" cy="1318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Group 31">
            <a:extLst>
              <a:ext uri="{FF2B5EF4-FFF2-40B4-BE49-F238E27FC236}">
                <a16:creationId xmlns:a16="http://schemas.microsoft.com/office/drawing/2014/main" id="{B562AE3C-8A6D-44EE-87FE-97CAC13B71AE}"/>
              </a:ext>
            </a:extLst>
          </p:cNvPr>
          <p:cNvGrpSpPr>
            <a:grpSpLocks/>
          </p:cNvGrpSpPr>
          <p:nvPr/>
        </p:nvGrpSpPr>
        <p:grpSpPr bwMode="auto">
          <a:xfrm>
            <a:off x="131762" y="242888"/>
            <a:ext cx="6964363" cy="8548688"/>
            <a:chOff x="83" y="153"/>
            <a:chExt cx="4387" cy="5385"/>
          </a:xfrm>
        </p:grpSpPr>
        <p:sp>
          <p:nvSpPr>
            <p:cNvPr id="22" name="テキスト ボックス 1">
              <a:extLst>
                <a:ext uri="{FF2B5EF4-FFF2-40B4-BE49-F238E27FC236}">
                  <a16:creationId xmlns:a16="http://schemas.microsoft.com/office/drawing/2014/main" id="{4EC0A69D-FD5A-4BC4-B4B7-82F6725FB14A}"/>
                </a:ext>
              </a:extLst>
            </p:cNvPr>
            <p:cNvSpPr txBox="1">
              <a:spLocks noChangeArrowheads="1"/>
            </p:cNvSpPr>
            <p:nvPr/>
          </p:nvSpPr>
          <p:spPr bwMode="auto">
            <a:xfrm>
              <a:off x="83" y="153"/>
              <a:ext cx="4127" cy="562"/>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38100" cmpd="dbl">
                  <a:solidFill>
                    <a:srgbClr val="FFCC00"/>
                  </a:solidFill>
                  <a:miter lim="800000"/>
                  <a:headEnd/>
                  <a:tailEnd/>
                </a14:hiddenLine>
              </a:ext>
            </a:extLst>
          </p:spPr>
          <p:txBody>
            <a:bodyPr>
              <a:spAutoFit/>
            </a:bodyPr>
            <a:lstStyle>
              <a:lvl1pPr>
                <a:defRPr kumimoji="1" sz="1700">
                  <a:solidFill>
                    <a:schemeClr val="tx1"/>
                  </a:solidFill>
                  <a:latin typeface="Arial" panose="020B0604020202020204" pitchFamily="34" charset="0"/>
                  <a:ea typeface="ＭＳ Ｐゴシック" panose="020B0600070205080204" pitchFamily="50" charset="-128"/>
                </a:defRPr>
              </a:lvl1pPr>
              <a:lvl2pPr marL="742950" indent="-285750">
                <a:defRPr kumimoji="1" sz="1700">
                  <a:solidFill>
                    <a:schemeClr val="tx1"/>
                  </a:solidFill>
                  <a:latin typeface="Arial" panose="020B0604020202020204" pitchFamily="34" charset="0"/>
                  <a:ea typeface="ＭＳ Ｐゴシック" panose="020B0600070205080204" pitchFamily="50" charset="-128"/>
                </a:defRPr>
              </a:lvl2pPr>
              <a:lvl3pPr marL="1143000" indent="-228600">
                <a:defRPr kumimoji="1" sz="1700">
                  <a:solidFill>
                    <a:schemeClr val="tx1"/>
                  </a:solidFill>
                  <a:latin typeface="Arial" panose="020B0604020202020204" pitchFamily="34" charset="0"/>
                  <a:ea typeface="ＭＳ Ｐゴシック" panose="020B0600070205080204" pitchFamily="50" charset="-128"/>
                </a:defRPr>
              </a:lvl3pPr>
              <a:lvl4pPr marL="1600200" indent="-228600">
                <a:defRPr kumimoji="1" sz="1700">
                  <a:solidFill>
                    <a:schemeClr val="tx1"/>
                  </a:solidFill>
                  <a:latin typeface="Arial" panose="020B0604020202020204" pitchFamily="34" charset="0"/>
                  <a:ea typeface="ＭＳ Ｐゴシック" panose="020B0600070205080204" pitchFamily="50" charset="-128"/>
                </a:defRPr>
              </a:lvl4pPr>
              <a:lvl5pPr marL="2057400" indent="-228600">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b="1" dirty="0">
                  <a:solidFill>
                    <a:srgbClr val="CC99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骨粗鬆症治療の重要性を学ぶセミナー</a:t>
              </a:r>
              <a:endParaRPr lang="en-US" altLang="ja-JP" sz="2800" b="1" dirty="0">
                <a:solidFill>
                  <a:srgbClr val="CC99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ctr" eaLnBrk="1" hangingPunct="1"/>
              <a:r>
                <a:rPr lang="ja-JP" altLang="en-US" sz="2400" b="1" dirty="0">
                  <a:solidFill>
                    <a:srgbClr val="CC99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～多職種で取り組む骨折予防・腰痛治療～</a:t>
              </a:r>
            </a:p>
          </p:txBody>
        </p:sp>
        <p:sp>
          <p:nvSpPr>
            <p:cNvPr id="30" name="テキスト ボックス 21">
              <a:extLst>
                <a:ext uri="{FF2B5EF4-FFF2-40B4-BE49-F238E27FC236}">
                  <a16:creationId xmlns:a16="http://schemas.microsoft.com/office/drawing/2014/main" id="{58891B41-72C9-4CDE-89FD-EB2971E6020B}"/>
                </a:ext>
              </a:extLst>
            </p:cNvPr>
            <p:cNvSpPr txBox="1">
              <a:spLocks noChangeArrowheads="1"/>
            </p:cNvSpPr>
            <p:nvPr/>
          </p:nvSpPr>
          <p:spPr bwMode="auto">
            <a:xfrm>
              <a:off x="699" y="791"/>
              <a:ext cx="35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rIns="18000">
              <a:spAutoFit/>
            </a:bodyPr>
            <a:lstStyle>
              <a:lvl1pPr>
                <a:defRPr kumimoji="1" sz="1700">
                  <a:solidFill>
                    <a:schemeClr val="tx1"/>
                  </a:solidFill>
                  <a:latin typeface="Arial" panose="020B0604020202020204" pitchFamily="34" charset="0"/>
                  <a:ea typeface="ＭＳ Ｐゴシック" panose="020B0600070205080204" pitchFamily="50" charset="-128"/>
                </a:defRPr>
              </a:lvl1pPr>
              <a:lvl2pPr marL="742950" indent="-285750">
                <a:defRPr kumimoji="1" sz="1700">
                  <a:solidFill>
                    <a:schemeClr val="tx1"/>
                  </a:solidFill>
                  <a:latin typeface="Arial" panose="020B0604020202020204" pitchFamily="34" charset="0"/>
                  <a:ea typeface="ＭＳ Ｐゴシック" panose="020B0600070205080204" pitchFamily="50" charset="-128"/>
                </a:defRPr>
              </a:lvl2pPr>
              <a:lvl3pPr marL="1143000" indent="-228600">
                <a:defRPr kumimoji="1" sz="1700">
                  <a:solidFill>
                    <a:schemeClr val="tx1"/>
                  </a:solidFill>
                  <a:latin typeface="Arial" panose="020B0604020202020204" pitchFamily="34" charset="0"/>
                  <a:ea typeface="ＭＳ Ｐゴシック" panose="020B0600070205080204" pitchFamily="50" charset="-128"/>
                </a:defRPr>
              </a:lvl3pPr>
              <a:lvl4pPr marL="1600200" indent="-228600">
                <a:defRPr kumimoji="1" sz="1700">
                  <a:solidFill>
                    <a:schemeClr val="tx1"/>
                  </a:solidFill>
                  <a:latin typeface="Arial" panose="020B0604020202020204" pitchFamily="34" charset="0"/>
                  <a:ea typeface="ＭＳ Ｐゴシック" panose="020B0600070205080204" pitchFamily="50" charset="-128"/>
                </a:defRPr>
              </a:lvl4pPr>
              <a:lvl5pPr marL="2057400" indent="-228600">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800" b="1" dirty="0">
                  <a:solidFill>
                    <a:srgbClr val="000000"/>
                  </a:solidFill>
                  <a:latin typeface="Meiryo UI" panose="020B0604030504040204" pitchFamily="50" charset="-128"/>
                  <a:ea typeface="Meiryo UI" panose="020B0604030504040204" pitchFamily="50" charset="-128"/>
                </a:rPr>
                <a:t>2023</a:t>
              </a:r>
              <a:r>
                <a:rPr lang="ja-JP" altLang="en-US" sz="1800" b="1" dirty="0">
                  <a:solidFill>
                    <a:srgbClr val="000000"/>
                  </a:solidFill>
                  <a:latin typeface="Meiryo UI" panose="020B0604030504040204" pitchFamily="50" charset="-128"/>
                  <a:ea typeface="Meiryo UI" panose="020B0604030504040204" pitchFamily="50" charset="-128"/>
                </a:rPr>
                <a:t>年 </a:t>
              </a:r>
              <a:r>
                <a:rPr lang="en-US" altLang="ja-JP" sz="2400" b="1" dirty="0">
                  <a:solidFill>
                    <a:srgbClr val="000000"/>
                  </a:solidFill>
                  <a:latin typeface="Meiryo UI" panose="020B0604030504040204" pitchFamily="50" charset="-128"/>
                  <a:ea typeface="Meiryo UI" panose="020B0604030504040204" pitchFamily="50" charset="-128"/>
                </a:rPr>
                <a:t>6</a:t>
              </a:r>
              <a:r>
                <a:rPr lang="ja-JP" altLang="en-US" sz="2800" b="1" dirty="0">
                  <a:solidFill>
                    <a:srgbClr val="000000"/>
                  </a:solidFill>
                  <a:latin typeface="Meiryo UI" panose="020B0604030504040204" pitchFamily="50" charset="-128"/>
                  <a:ea typeface="Meiryo UI" panose="020B0604030504040204" pitchFamily="50" charset="-128"/>
                </a:rPr>
                <a:t> </a:t>
              </a:r>
              <a:r>
                <a:rPr lang="ja-JP" altLang="en-US" sz="1800" dirty="0">
                  <a:solidFill>
                    <a:srgbClr val="000000"/>
                  </a:solidFill>
                  <a:latin typeface="Meiryo UI" panose="020B0604030504040204" pitchFamily="50" charset="-128"/>
                  <a:ea typeface="Meiryo UI" panose="020B0604030504040204" pitchFamily="50" charset="-128"/>
                </a:rPr>
                <a:t>月</a:t>
              </a:r>
              <a:r>
                <a:rPr lang="ja-JP" altLang="en-US" sz="2800" b="1" dirty="0">
                  <a:solidFill>
                    <a:srgbClr val="000000"/>
                  </a:solidFill>
                  <a:latin typeface="Meiryo UI" panose="020B0604030504040204" pitchFamily="50" charset="-128"/>
                  <a:ea typeface="Meiryo UI" panose="020B0604030504040204" pitchFamily="50" charset="-128"/>
                </a:rPr>
                <a:t> </a:t>
              </a:r>
              <a:r>
                <a:rPr lang="en-US" altLang="ja-JP" sz="2400" b="1" dirty="0">
                  <a:solidFill>
                    <a:srgbClr val="000000"/>
                  </a:solidFill>
                  <a:latin typeface="Meiryo UI" panose="020B0604030504040204" pitchFamily="50" charset="-128"/>
                  <a:ea typeface="Meiryo UI" panose="020B0604030504040204" pitchFamily="50" charset="-128"/>
                </a:rPr>
                <a:t>21</a:t>
              </a:r>
              <a:r>
                <a:rPr lang="en-US" altLang="ja-JP" sz="2800" b="1" dirty="0">
                  <a:solidFill>
                    <a:srgbClr val="000000"/>
                  </a:solidFill>
                  <a:latin typeface="Meiryo UI" panose="020B0604030504040204" pitchFamily="50" charset="-128"/>
                  <a:ea typeface="Meiryo UI" panose="020B0604030504040204" pitchFamily="50" charset="-128"/>
                </a:rPr>
                <a:t> </a:t>
              </a:r>
              <a:r>
                <a:rPr lang="ja-JP" altLang="en-US" sz="1800" dirty="0">
                  <a:solidFill>
                    <a:srgbClr val="000000"/>
                  </a:solidFill>
                  <a:latin typeface="Meiryo UI" panose="020B0604030504040204" pitchFamily="50" charset="-128"/>
                  <a:ea typeface="Meiryo UI" panose="020B0604030504040204" pitchFamily="50" charset="-128"/>
                </a:rPr>
                <a:t>日（水） </a:t>
              </a:r>
              <a:r>
                <a:rPr lang="en-US" altLang="ja-JP" sz="2400" b="1" dirty="0">
                  <a:solidFill>
                    <a:srgbClr val="000000"/>
                  </a:solidFill>
                  <a:latin typeface="Meiryo UI" panose="020B0604030504040204" pitchFamily="50" charset="-128"/>
                  <a:ea typeface="Meiryo UI" panose="020B0604030504040204" pitchFamily="50" charset="-128"/>
                </a:rPr>
                <a:t>18:45 </a:t>
              </a:r>
              <a:r>
                <a:rPr lang="ja-JP" altLang="en-US" sz="2400" b="1" dirty="0">
                  <a:solidFill>
                    <a:srgbClr val="000000"/>
                  </a:solidFill>
                  <a:latin typeface="Meiryo UI" panose="020B0604030504040204" pitchFamily="50" charset="-128"/>
                  <a:ea typeface="Meiryo UI" panose="020B0604030504040204" pitchFamily="50" charset="-128"/>
                </a:rPr>
                <a:t>～ </a:t>
              </a:r>
              <a:r>
                <a:rPr lang="en-US" altLang="ja-JP" sz="2400" b="1" dirty="0">
                  <a:solidFill>
                    <a:srgbClr val="000000"/>
                  </a:solidFill>
                  <a:latin typeface="Meiryo UI" panose="020B0604030504040204" pitchFamily="50" charset="-128"/>
                  <a:ea typeface="Meiryo UI" panose="020B0604030504040204" pitchFamily="50" charset="-128"/>
                </a:rPr>
                <a:t>20:30</a:t>
              </a:r>
              <a:endParaRPr lang="ja-JP" altLang="en-US" sz="2400" b="1" dirty="0">
                <a:solidFill>
                  <a:srgbClr val="000000"/>
                </a:solidFill>
                <a:latin typeface="Meiryo UI" panose="020B0604030504040204" pitchFamily="50" charset="-128"/>
                <a:ea typeface="Meiryo UI" panose="020B0604030504040204" pitchFamily="50" charset="-128"/>
              </a:endParaRPr>
            </a:p>
          </p:txBody>
        </p:sp>
        <p:sp>
          <p:nvSpPr>
            <p:cNvPr id="35" name="テキスト ボックス 1">
              <a:extLst>
                <a:ext uri="{FF2B5EF4-FFF2-40B4-BE49-F238E27FC236}">
                  <a16:creationId xmlns:a16="http://schemas.microsoft.com/office/drawing/2014/main" id="{272E0005-66D2-4A3C-9950-5B81E25A5654}"/>
                </a:ext>
              </a:extLst>
            </p:cNvPr>
            <p:cNvSpPr txBox="1">
              <a:spLocks noChangeArrowheads="1"/>
            </p:cNvSpPr>
            <p:nvPr/>
          </p:nvSpPr>
          <p:spPr bwMode="auto">
            <a:xfrm>
              <a:off x="822" y="5267"/>
              <a:ext cx="294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700">
                  <a:solidFill>
                    <a:schemeClr val="tx1"/>
                  </a:solidFill>
                  <a:latin typeface="Arial" panose="020B0604020202020204" pitchFamily="34" charset="0"/>
                  <a:ea typeface="ＭＳ Ｐゴシック" panose="020B0600070205080204" pitchFamily="50" charset="-128"/>
                </a:defRPr>
              </a:lvl1pPr>
              <a:lvl2pPr marL="742950" indent="-285750">
                <a:defRPr kumimoji="1" sz="1700">
                  <a:solidFill>
                    <a:schemeClr val="tx1"/>
                  </a:solidFill>
                  <a:latin typeface="Arial" panose="020B0604020202020204" pitchFamily="34" charset="0"/>
                  <a:ea typeface="ＭＳ Ｐゴシック" panose="020B0600070205080204" pitchFamily="50" charset="-128"/>
                </a:defRPr>
              </a:lvl2pPr>
              <a:lvl3pPr marL="1143000" indent="-228600">
                <a:defRPr kumimoji="1" sz="1700">
                  <a:solidFill>
                    <a:schemeClr val="tx1"/>
                  </a:solidFill>
                  <a:latin typeface="Arial" panose="020B0604020202020204" pitchFamily="34" charset="0"/>
                  <a:ea typeface="ＭＳ Ｐゴシック" panose="020B0600070205080204" pitchFamily="50" charset="-128"/>
                </a:defRPr>
              </a:lvl3pPr>
              <a:lvl4pPr marL="1600200" indent="-228600">
                <a:defRPr kumimoji="1" sz="1700">
                  <a:solidFill>
                    <a:schemeClr val="tx1"/>
                  </a:solidFill>
                  <a:latin typeface="Arial" panose="020B0604020202020204" pitchFamily="34" charset="0"/>
                  <a:ea typeface="ＭＳ Ｐゴシック" panose="020B0600070205080204" pitchFamily="50" charset="-128"/>
                </a:defRPr>
              </a:lvl4pPr>
              <a:lvl5pPr marL="2057400" indent="-228600">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dirty="0">
                  <a:solidFill>
                    <a:srgbClr val="000000"/>
                  </a:solidFill>
                  <a:latin typeface="Meiryo UI" panose="020B0604030504040204" pitchFamily="50" charset="-128"/>
                  <a:ea typeface="Meiryo UI" panose="020B0604030504040204" pitchFamily="50" charset="-128"/>
                </a:rPr>
                <a:t>日病薬病院薬学認定薬剤師制度  領域</a:t>
              </a:r>
              <a:r>
                <a:rPr lang="en-US" altLang="ja-JP" sz="1100" dirty="0">
                  <a:solidFill>
                    <a:srgbClr val="000000"/>
                  </a:solidFill>
                  <a:latin typeface="Meiryo UI" panose="020B0604030504040204" pitchFamily="50" charset="-128"/>
                  <a:ea typeface="Meiryo UI" panose="020B0604030504040204" pitchFamily="50" charset="-128"/>
                </a:rPr>
                <a:t>Ⅲ-2</a:t>
              </a:r>
              <a:r>
                <a:rPr lang="ja-JP" altLang="en-US" sz="1100" dirty="0">
                  <a:solidFill>
                    <a:srgbClr val="000000"/>
                  </a:solidFill>
                  <a:latin typeface="Meiryo UI" panose="020B0604030504040204" pitchFamily="50" charset="-128"/>
                  <a:ea typeface="Meiryo UI" panose="020B0604030504040204" pitchFamily="50" charset="-128"/>
                </a:rPr>
                <a:t>（連携）</a:t>
              </a:r>
              <a:r>
                <a:rPr lang="en-US" altLang="ja-JP" sz="1100" dirty="0">
                  <a:solidFill>
                    <a:srgbClr val="000000"/>
                  </a:solidFill>
                  <a:latin typeface="Meiryo UI" panose="020B0604030504040204" pitchFamily="50" charset="-128"/>
                  <a:ea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rPr>
                <a:t>単位</a:t>
              </a:r>
              <a:endParaRPr lang="en-US" altLang="ja-JP" sz="1100" dirty="0">
                <a:solidFill>
                  <a:srgbClr val="000000"/>
                </a:solidFill>
                <a:latin typeface="Meiryo UI" panose="020B0604030504040204" pitchFamily="50" charset="-128"/>
                <a:ea typeface="Meiryo UI" panose="020B0604030504040204" pitchFamily="50" charset="-128"/>
              </a:endParaRPr>
            </a:p>
            <a:p>
              <a:pPr eaLnBrk="1" hangingPunct="1"/>
              <a:r>
                <a:rPr lang="ja-JP" altLang="en-US" sz="1100" dirty="0">
                  <a:solidFill>
                    <a:srgbClr val="000000"/>
                  </a:solidFill>
                  <a:latin typeface="Meiryo UI" panose="020B0604030504040204" pitchFamily="50" charset="-128"/>
                  <a:ea typeface="Meiryo UI" panose="020B0604030504040204" pitchFamily="50" charset="-128"/>
                </a:rPr>
                <a:t>日本薬剤師研修センター 研修認定薬剤師制度　</a:t>
              </a:r>
              <a:r>
                <a:rPr lang="ja-JP" altLang="en-US" sz="1100" dirty="0">
                  <a:latin typeface="Meiryo UI" panose="020B0604030504040204" pitchFamily="50" charset="-128"/>
                  <a:ea typeface="Meiryo UI" panose="020B0604030504040204" pitchFamily="50" charset="-128"/>
                </a:rPr>
                <a:t>研修単位　申請中</a:t>
              </a:r>
            </a:p>
          </p:txBody>
        </p:sp>
        <p:sp>
          <p:nvSpPr>
            <p:cNvPr id="36" name="テキスト ボックス 21">
              <a:extLst>
                <a:ext uri="{FF2B5EF4-FFF2-40B4-BE49-F238E27FC236}">
                  <a16:creationId xmlns:a16="http://schemas.microsoft.com/office/drawing/2014/main" id="{921068FB-4FA5-4DD7-8F9D-A4788F3556F5}"/>
                </a:ext>
              </a:extLst>
            </p:cNvPr>
            <p:cNvSpPr txBox="1">
              <a:spLocks noChangeArrowheads="1"/>
            </p:cNvSpPr>
            <p:nvPr/>
          </p:nvSpPr>
          <p:spPr bwMode="auto">
            <a:xfrm>
              <a:off x="733" y="1213"/>
              <a:ext cx="373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rIns="18000">
              <a:spAutoFit/>
            </a:bodyPr>
            <a:lstStyle>
              <a:lvl1pPr>
                <a:defRPr kumimoji="1" sz="1700">
                  <a:solidFill>
                    <a:schemeClr val="tx1"/>
                  </a:solidFill>
                  <a:latin typeface="Arial" panose="020B0604020202020204" pitchFamily="34" charset="0"/>
                  <a:ea typeface="ＭＳ Ｐゴシック" panose="020B0600070205080204" pitchFamily="50" charset="-128"/>
                </a:defRPr>
              </a:lvl1pPr>
              <a:lvl2pPr marL="742950" indent="-285750">
                <a:defRPr kumimoji="1" sz="1700">
                  <a:solidFill>
                    <a:schemeClr val="tx1"/>
                  </a:solidFill>
                  <a:latin typeface="Arial" panose="020B0604020202020204" pitchFamily="34" charset="0"/>
                  <a:ea typeface="ＭＳ Ｐゴシック" panose="020B0600070205080204" pitchFamily="50" charset="-128"/>
                </a:defRPr>
              </a:lvl2pPr>
              <a:lvl3pPr marL="1143000" indent="-228600">
                <a:defRPr kumimoji="1" sz="1700">
                  <a:solidFill>
                    <a:schemeClr val="tx1"/>
                  </a:solidFill>
                  <a:latin typeface="Arial" panose="020B0604020202020204" pitchFamily="34" charset="0"/>
                  <a:ea typeface="ＭＳ Ｐゴシック" panose="020B0600070205080204" pitchFamily="50" charset="-128"/>
                </a:defRPr>
              </a:lvl3pPr>
              <a:lvl4pPr marL="1600200" indent="-228600">
                <a:defRPr kumimoji="1" sz="1700">
                  <a:solidFill>
                    <a:schemeClr val="tx1"/>
                  </a:solidFill>
                  <a:latin typeface="Arial" panose="020B0604020202020204" pitchFamily="34" charset="0"/>
                  <a:ea typeface="ＭＳ Ｐゴシック" panose="020B0600070205080204" pitchFamily="50" charset="-128"/>
                </a:defRPr>
              </a:lvl4pPr>
              <a:lvl5pPr marL="2057400" indent="-228600">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rPr>
                <a:t>石巻グランドホテル　</a:t>
              </a:r>
              <a:r>
                <a:rPr lang="en-US" altLang="ja-JP" sz="2000" b="1" dirty="0">
                  <a:solidFill>
                    <a:srgbClr val="000000"/>
                  </a:solidFill>
                  <a:latin typeface="Meiryo UI" panose="020B0604030504040204" pitchFamily="50" charset="-128"/>
                  <a:ea typeface="Meiryo UI" panose="020B0604030504040204" pitchFamily="50" charset="-128"/>
                </a:rPr>
                <a:t>2</a:t>
              </a:r>
              <a:r>
                <a:rPr lang="ja-JP" altLang="en-US" sz="2000" b="1" dirty="0">
                  <a:solidFill>
                    <a:srgbClr val="000000"/>
                  </a:solidFill>
                  <a:latin typeface="Meiryo UI" panose="020B0604030504040204" pitchFamily="50" charset="-128"/>
                  <a:ea typeface="Meiryo UI" panose="020B0604030504040204" pitchFamily="50" charset="-128"/>
                </a:rPr>
                <a:t>階「鳳凰の間」</a:t>
              </a:r>
            </a:p>
            <a:p>
              <a:pPr eaLnBrk="1" hangingPunct="1"/>
              <a:endParaRPr lang="ja-JP" altLang="en-US" sz="600" dirty="0">
                <a:solidFill>
                  <a:srgbClr val="000000"/>
                </a:solidFill>
                <a:latin typeface="Meiryo UI" panose="020B0604030504040204" pitchFamily="50" charset="-128"/>
                <a:ea typeface="Meiryo UI" panose="020B0604030504040204" pitchFamily="50" charset="-128"/>
              </a:endParaRPr>
            </a:p>
            <a:p>
              <a:pPr eaLnBrk="1" hangingPunct="1"/>
              <a:r>
                <a:rPr lang="ja-JP" altLang="en-US" sz="1400" dirty="0">
                  <a:solidFill>
                    <a:srgbClr val="000000"/>
                  </a:solidFill>
                  <a:latin typeface="Meiryo UI" panose="020B0604030504040204" pitchFamily="50" charset="-128"/>
                  <a:ea typeface="Meiryo UI" panose="020B0604030504040204" pitchFamily="50" charset="-128"/>
                </a:rPr>
                <a:t>　　</a:t>
              </a:r>
              <a:r>
                <a:rPr lang="zh-TW" altLang="en-US" sz="1400" dirty="0">
                  <a:solidFill>
                    <a:srgbClr val="000000"/>
                  </a:solidFill>
                  <a:latin typeface="Meiryo UI" panose="020B0604030504040204" pitchFamily="50" charset="-128"/>
                  <a:ea typeface="Meiryo UI" panose="020B0604030504040204" pitchFamily="50" charset="-128"/>
                </a:rPr>
                <a:t>宮城県石巻市千石町</a:t>
              </a:r>
              <a:r>
                <a:rPr lang="en-US" altLang="zh-TW" sz="1400" dirty="0">
                  <a:solidFill>
                    <a:srgbClr val="000000"/>
                  </a:solidFill>
                  <a:latin typeface="Meiryo UI" panose="020B0604030504040204" pitchFamily="50" charset="-128"/>
                  <a:ea typeface="Meiryo UI" panose="020B0604030504040204" pitchFamily="50" charset="-128"/>
                </a:rPr>
                <a:t>2-10</a:t>
              </a:r>
              <a:r>
                <a:rPr lang="ja-JP" altLang="en-US" sz="1400" dirty="0">
                  <a:solidFill>
                    <a:srgbClr val="000000"/>
                  </a:solidFill>
                  <a:latin typeface="Meiryo UI" panose="020B0604030504040204" pitchFamily="50" charset="-128"/>
                  <a:ea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rPr>
                <a:t>TEL</a:t>
              </a:r>
              <a:r>
                <a:rPr lang="ja-JP" altLang="en-US" sz="1400" dirty="0">
                  <a:solidFill>
                    <a:srgbClr val="000000"/>
                  </a:solidFill>
                  <a:latin typeface="Meiryo UI" panose="020B0604030504040204" pitchFamily="50" charset="-128"/>
                  <a:ea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rPr>
                <a:t>0225-93-8111</a:t>
              </a:r>
            </a:p>
          </p:txBody>
        </p:sp>
        <p:sp>
          <p:nvSpPr>
            <p:cNvPr id="37" name="Text Box 22">
              <a:extLst>
                <a:ext uri="{FF2B5EF4-FFF2-40B4-BE49-F238E27FC236}">
                  <a16:creationId xmlns:a16="http://schemas.microsoft.com/office/drawing/2014/main" id="{5A212B1A-A7B9-4F63-9BEF-CC12E50E0EE7}"/>
                </a:ext>
              </a:extLst>
            </p:cNvPr>
            <p:cNvSpPr txBox="1">
              <a:spLocks noChangeArrowheads="1"/>
            </p:cNvSpPr>
            <p:nvPr/>
          </p:nvSpPr>
          <p:spPr bwMode="auto">
            <a:xfrm>
              <a:off x="281" y="903"/>
              <a:ext cx="72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lvl1pPr>
                <a:defRPr kumimoji="1" sz="1700">
                  <a:solidFill>
                    <a:schemeClr val="tx1"/>
                  </a:solidFill>
                  <a:latin typeface="Arial" panose="020B0604020202020204" pitchFamily="34" charset="0"/>
                  <a:ea typeface="ＭＳ Ｐゴシック" panose="020B0600070205080204" pitchFamily="50" charset="-128"/>
                </a:defRPr>
              </a:lvl1pPr>
              <a:lvl2pPr marL="742950" indent="-285750">
                <a:defRPr kumimoji="1" sz="1700">
                  <a:solidFill>
                    <a:schemeClr val="tx1"/>
                  </a:solidFill>
                  <a:latin typeface="Arial" panose="020B0604020202020204" pitchFamily="34" charset="0"/>
                  <a:ea typeface="ＭＳ Ｐゴシック" panose="020B0600070205080204" pitchFamily="50" charset="-128"/>
                </a:defRPr>
              </a:lvl2pPr>
              <a:lvl3pPr marL="1143000" indent="-228600">
                <a:defRPr kumimoji="1" sz="1700">
                  <a:solidFill>
                    <a:schemeClr val="tx1"/>
                  </a:solidFill>
                  <a:latin typeface="Arial" panose="020B0604020202020204" pitchFamily="34" charset="0"/>
                  <a:ea typeface="ＭＳ Ｐゴシック" panose="020B0600070205080204" pitchFamily="50" charset="-128"/>
                </a:defRPr>
              </a:lvl3pPr>
              <a:lvl4pPr marL="1600200" indent="-228600">
                <a:defRPr kumimoji="1" sz="1700">
                  <a:solidFill>
                    <a:schemeClr val="tx1"/>
                  </a:solidFill>
                  <a:latin typeface="Arial" panose="020B0604020202020204" pitchFamily="34" charset="0"/>
                  <a:ea typeface="ＭＳ Ｐゴシック" panose="020B0600070205080204" pitchFamily="50" charset="-128"/>
                </a:defRPr>
              </a:lvl4pPr>
              <a:lvl5pPr marL="2057400" indent="-228600">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solidFill>
                    <a:srgbClr val="000000"/>
                  </a:solidFill>
                  <a:latin typeface="游ゴシック" panose="020B0400000000000000" pitchFamily="50" charset="-128"/>
                  <a:ea typeface="游ゴシック" panose="020B0400000000000000" pitchFamily="50" charset="-128"/>
                </a:rPr>
                <a:t>日時：</a:t>
              </a:r>
            </a:p>
          </p:txBody>
        </p:sp>
        <p:sp>
          <p:nvSpPr>
            <p:cNvPr id="38" name="Text Box 25">
              <a:extLst>
                <a:ext uri="{FF2B5EF4-FFF2-40B4-BE49-F238E27FC236}">
                  <a16:creationId xmlns:a16="http://schemas.microsoft.com/office/drawing/2014/main" id="{E71EE69A-DE8A-4E5B-AD31-0623635E04B3}"/>
                </a:ext>
              </a:extLst>
            </p:cNvPr>
            <p:cNvSpPr txBox="1">
              <a:spLocks noChangeArrowheads="1"/>
            </p:cNvSpPr>
            <p:nvPr/>
          </p:nvSpPr>
          <p:spPr bwMode="auto">
            <a:xfrm>
              <a:off x="293" y="1231"/>
              <a:ext cx="81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lvl1pPr>
                <a:defRPr kumimoji="1" sz="1700">
                  <a:solidFill>
                    <a:schemeClr val="tx1"/>
                  </a:solidFill>
                  <a:latin typeface="Arial" panose="020B0604020202020204" pitchFamily="34" charset="0"/>
                  <a:ea typeface="ＭＳ Ｐゴシック" panose="020B0600070205080204" pitchFamily="50" charset="-128"/>
                </a:defRPr>
              </a:lvl1pPr>
              <a:lvl2pPr marL="742950" indent="-285750">
                <a:defRPr kumimoji="1" sz="1700">
                  <a:solidFill>
                    <a:schemeClr val="tx1"/>
                  </a:solidFill>
                  <a:latin typeface="Arial" panose="020B0604020202020204" pitchFamily="34" charset="0"/>
                  <a:ea typeface="ＭＳ Ｐゴシック" panose="020B0600070205080204" pitchFamily="50" charset="-128"/>
                </a:defRPr>
              </a:lvl2pPr>
              <a:lvl3pPr marL="1143000" indent="-228600">
                <a:defRPr kumimoji="1" sz="1700">
                  <a:solidFill>
                    <a:schemeClr val="tx1"/>
                  </a:solidFill>
                  <a:latin typeface="Arial" panose="020B0604020202020204" pitchFamily="34" charset="0"/>
                  <a:ea typeface="ＭＳ Ｐゴシック" panose="020B0600070205080204" pitchFamily="50" charset="-128"/>
                </a:defRPr>
              </a:lvl3pPr>
              <a:lvl4pPr marL="1600200" indent="-228600">
                <a:defRPr kumimoji="1" sz="1700">
                  <a:solidFill>
                    <a:schemeClr val="tx1"/>
                  </a:solidFill>
                  <a:latin typeface="Arial" panose="020B0604020202020204" pitchFamily="34" charset="0"/>
                  <a:ea typeface="ＭＳ Ｐゴシック" panose="020B0600070205080204" pitchFamily="50" charset="-128"/>
                </a:defRPr>
              </a:lvl4pPr>
              <a:lvl5pPr marL="2057400" indent="-228600">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solidFill>
                    <a:srgbClr val="000000"/>
                  </a:solidFill>
                  <a:latin typeface="游ゴシック" panose="020B0400000000000000" pitchFamily="50" charset="-128"/>
                  <a:ea typeface="游ゴシック" panose="020B0400000000000000" pitchFamily="50" charset="-128"/>
                </a:rPr>
                <a:t>会場：</a:t>
              </a:r>
            </a:p>
          </p:txBody>
        </p:sp>
      </p:grpSp>
      <p:sp>
        <p:nvSpPr>
          <p:cNvPr id="39" name="テキスト ボックス 23">
            <a:extLst>
              <a:ext uri="{FF2B5EF4-FFF2-40B4-BE49-F238E27FC236}">
                <a16:creationId xmlns:a16="http://schemas.microsoft.com/office/drawing/2014/main" id="{B7A8DFD9-AF28-4621-91AB-5720BB14E1A5}"/>
              </a:ext>
            </a:extLst>
          </p:cNvPr>
          <p:cNvSpPr txBox="1">
            <a:spLocks noChangeArrowheads="1"/>
          </p:cNvSpPr>
          <p:nvPr/>
        </p:nvSpPr>
        <p:spPr bwMode="auto">
          <a:xfrm>
            <a:off x="1000772" y="9626548"/>
            <a:ext cx="5837530" cy="26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4" tIns="41982" rIns="83964" bIns="41982">
            <a:spAutoFit/>
          </a:bodyPr>
          <a:lstStyle>
            <a:lvl1pPr>
              <a:defRPr kumimoji="1" sz="1700">
                <a:solidFill>
                  <a:schemeClr val="tx1"/>
                </a:solidFill>
                <a:latin typeface="Arial" panose="020B0604020202020204" pitchFamily="34" charset="0"/>
                <a:ea typeface="ＭＳ Ｐゴシック" panose="020B0600070205080204" pitchFamily="50" charset="-128"/>
              </a:defRPr>
            </a:lvl1pPr>
            <a:lvl2pPr marL="742950" indent="-285750">
              <a:defRPr kumimoji="1" sz="1700">
                <a:solidFill>
                  <a:schemeClr val="tx1"/>
                </a:solidFill>
                <a:latin typeface="Arial" panose="020B0604020202020204" pitchFamily="34" charset="0"/>
                <a:ea typeface="ＭＳ Ｐゴシック" panose="020B0600070205080204" pitchFamily="50" charset="-128"/>
              </a:defRPr>
            </a:lvl2pPr>
            <a:lvl3pPr marL="1143000" indent="-228600">
              <a:defRPr kumimoji="1" sz="1700">
                <a:solidFill>
                  <a:schemeClr val="tx1"/>
                </a:solidFill>
                <a:latin typeface="Arial" panose="020B0604020202020204" pitchFamily="34" charset="0"/>
                <a:ea typeface="ＭＳ Ｐゴシック" panose="020B0600070205080204" pitchFamily="50" charset="-128"/>
              </a:defRPr>
            </a:lvl3pPr>
            <a:lvl4pPr marL="1600200" indent="-228600">
              <a:defRPr kumimoji="1" sz="1700">
                <a:solidFill>
                  <a:schemeClr val="tx1"/>
                </a:solidFill>
                <a:latin typeface="Arial" panose="020B0604020202020204" pitchFamily="34" charset="0"/>
                <a:ea typeface="ＭＳ Ｐゴシック" panose="020B0600070205080204" pitchFamily="50" charset="-128"/>
              </a:defRPr>
            </a:lvl4pPr>
            <a:lvl5pPr marL="2057400" indent="-228600">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dirty="0">
                <a:solidFill>
                  <a:srgbClr val="000000"/>
                </a:solidFill>
                <a:latin typeface="游ゴシック" panose="020B0400000000000000" pitchFamily="50" charset="-128"/>
                <a:ea typeface="游ゴシック" panose="020B0400000000000000" pitchFamily="50" charset="-128"/>
              </a:rPr>
              <a:t>共催：宮城県病院薬剤師会、石巻薬剤師会、旭化成ファーマ株式会社</a:t>
            </a:r>
            <a:endParaRPr lang="en-US" altLang="ja-JP" sz="1200" dirty="0">
              <a:solidFill>
                <a:srgbClr val="000000"/>
              </a:solidFill>
              <a:latin typeface="游ゴシック" panose="020B0400000000000000" pitchFamily="50" charset="-128"/>
              <a:ea typeface="游ゴシック" panose="020B0400000000000000" pitchFamily="50" charset="-128"/>
            </a:endParaRPr>
          </a:p>
        </p:txBody>
      </p:sp>
      <p:sp>
        <p:nvSpPr>
          <p:cNvPr id="42" name="正方形/長方形 31">
            <a:extLst>
              <a:ext uri="{FF2B5EF4-FFF2-40B4-BE49-F238E27FC236}">
                <a16:creationId xmlns:a16="http://schemas.microsoft.com/office/drawing/2014/main" id="{DF1D59E4-2BD9-48DB-93B6-F4A4718DD42A}"/>
              </a:ext>
            </a:extLst>
          </p:cNvPr>
          <p:cNvSpPr>
            <a:spLocks noChangeArrowheads="1"/>
          </p:cNvSpPr>
          <p:nvPr/>
        </p:nvSpPr>
        <p:spPr bwMode="auto">
          <a:xfrm>
            <a:off x="203200" y="3382288"/>
            <a:ext cx="654684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b="1" dirty="0">
                <a:solidFill>
                  <a:srgbClr val="CC9900"/>
                </a:solidFill>
                <a:latin typeface="Meiryo UI" panose="020B0604030504040204" pitchFamily="50" charset="-128"/>
                <a:ea typeface="Meiryo UI" panose="020B0604030504040204" pitchFamily="50" charset="-128"/>
              </a:rPr>
              <a:t>【</a:t>
            </a:r>
            <a:r>
              <a:rPr lang="ja-JP" altLang="en-US" b="1" dirty="0">
                <a:solidFill>
                  <a:srgbClr val="CC9900"/>
                </a:solidFill>
                <a:latin typeface="Meiryo UI" panose="020B0604030504040204" pitchFamily="50" charset="-128"/>
                <a:ea typeface="Meiryo UI" panose="020B0604030504040204" pitchFamily="50" charset="-128"/>
              </a:rPr>
              <a:t>一般講演</a:t>
            </a:r>
            <a:r>
              <a:rPr lang="en-US" altLang="ja-JP" b="1" dirty="0">
                <a:solidFill>
                  <a:srgbClr val="CC9900"/>
                </a:solidFill>
                <a:latin typeface="Meiryo UI" panose="020B0604030504040204" pitchFamily="50" charset="-128"/>
                <a:ea typeface="Meiryo UI" panose="020B0604030504040204" pitchFamily="50" charset="-128"/>
              </a:rPr>
              <a:t>】</a:t>
            </a:r>
            <a:r>
              <a:rPr lang="ja-JP" altLang="en-US" b="1" dirty="0">
                <a:solidFill>
                  <a:srgbClr val="CC9900"/>
                </a:solidFill>
                <a:latin typeface="Meiryo UI" panose="020B0604030504040204" pitchFamily="50" charset="-128"/>
                <a:ea typeface="Meiryo UI" panose="020B0604030504040204" pitchFamily="50" charset="-128"/>
              </a:rPr>
              <a:t>　</a:t>
            </a:r>
            <a:r>
              <a:rPr lang="en-US" altLang="ja-JP" b="1" dirty="0">
                <a:solidFill>
                  <a:srgbClr val="CC9900"/>
                </a:solidFill>
                <a:latin typeface="Meiryo UI" panose="020B0604030504040204" pitchFamily="50" charset="-128"/>
                <a:ea typeface="Meiryo UI" panose="020B0604030504040204" pitchFamily="50" charset="-128"/>
              </a:rPr>
              <a:t>19:00</a:t>
            </a:r>
            <a:r>
              <a:rPr lang="ja-JP" altLang="en-US" b="1" dirty="0">
                <a:solidFill>
                  <a:srgbClr val="CC9900"/>
                </a:solidFill>
                <a:latin typeface="Meiryo UI" panose="020B0604030504040204" pitchFamily="50" charset="-128"/>
                <a:ea typeface="Meiryo UI" panose="020B0604030504040204" pitchFamily="50" charset="-128"/>
              </a:rPr>
              <a:t>～</a:t>
            </a:r>
            <a:r>
              <a:rPr lang="en-US" altLang="ja-JP" b="1" dirty="0">
                <a:solidFill>
                  <a:srgbClr val="CC9900"/>
                </a:solidFill>
                <a:latin typeface="Meiryo UI" panose="020B0604030504040204" pitchFamily="50" charset="-128"/>
                <a:ea typeface="Meiryo UI" panose="020B0604030504040204" pitchFamily="50" charset="-128"/>
              </a:rPr>
              <a:t>19:30</a:t>
            </a:r>
            <a:endParaRPr lang="ja-JP" altLang="en-US" b="1" dirty="0">
              <a:solidFill>
                <a:srgbClr val="CC9900"/>
              </a:solidFill>
              <a:latin typeface="Meiryo UI" panose="020B0604030504040204" pitchFamily="50" charset="-128"/>
              <a:ea typeface="Meiryo UI" panose="020B0604030504040204" pitchFamily="50" charset="-128"/>
            </a:endParaRPr>
          </a:p>
        </p:txBody>
      </p:sp>
      <p:sp>
        <p:nvSpPr>
          <p:cNvPr id="43" name="正方形/長方形 32">
            <a:extLst>
              <a:ext uri="{FF2B5EF4-FFF2-40B4-BE49-F238E27FC236}">
                <a16:creationId xmlns:a16="http://schemas.microsoft.com/office/drawing/2014/main" id="{012DA1AA-ADC8-4770-AB97-16F53C9343E0}"/>
              </a:ext>
            </a:extLst>
          </p:cNvPr>
          <p:cNvSpPr>
            <a:spLocks noChangeArrowheads="1"/>
          </p:cNvSpPr>
          <p:nvPr/>
        </p:nvSpPr>
        <p:spPr bwMode="auto">
          <a:xfrm>
            <a:off x="163265" y="3670349"/>
            <a:ext cx="68691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800" b="1" dirty="0">
                <a:latin typeface="Meiryo UI" panose="020B0604030504040204" pitchFamily="50" charset="-128"/>
                <a:ea typeface="Meiryo UI" panose="020B0604030504040204" pitchFamily="50" charset="-128"/>
              </a:rPr>
              <a:t>　　　　　　　　座長：宮城県病院薬剤師会　会長　</a:t>
            </a:r>
            <a:r>
              <a:rPr lang="ja-JP" altLang="en-US" sz="2400" b="1" dirty="0">
                <a:latin typeface="Meiryo UI" panose="020B0604030504040204" pitchFamily="50" charset="-128"/>
                <a:ea typeface="Meiryo UI" panose="020B0604030504040204" pitchFamily="50" charset="-128"/>
              </a:rPr>
              <a:t>片山　潤</a:t>
            </a:r>
            <a:r>
              <a:rPr lang="ja-JP" altLang="en-US" sz="1800" b="1" dirty="0">
                <a:latin typeface="Meiryo UI" panose="020B0604030504040204" pitchFamily="50" charset="-128"/>
                <a:ea typeface="Meiryo UI" panose="020B0604030504040204" pitchFamily="50" charset="-128"/>
              </a:rPr>
              <a:t>　先生</a:t>
            </a:r>
            <a:endParaRPr lang="en-US" altLang="ja-JP" sz="1800" b="1" dirty="0">
              <a:latin typeface="Meiryo UI" panose="020B0604030504040204" pitchFamily="50" charset="-128"/>
              <a:ea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rPr>
              <a:t>　　　　　　　　　　　　　　　　　　　　　（石巻市立病院　薬剤科部長）　　</a:t>
            </a:r>
          </a:p>
        </p:txBody>
      </p:sp>
      <p:sp>
        <p:nvSpPr>
          <p:cNvPr id="44" name="正方形/長方形 34">
            <a:extLst>
              <a:ext uri="{FF2B5EF4-FFF2-40B4-BE49-F238E27FC236}">
                <a16:creationId xmlns:a16="http://schemas.microsoft.com/office/drawing/2014/main" id="{AB35AD95-AE3D-4869-A92F-086064B84948}"/>
              </a:ext>
            </a:extLst>
          </p:cNvPr>
          <p:cNvSpPr>
            <a:spLocks noChangeArrowheads="1"/>
          </p:cNvSpPr>
          <p:nvPr/>
        </p:nvSpPr>
        <p:spPr bwMode="auto">
          <a:xfrm>
            <a:off x="273003" y="7655892"/>
            <a:ext cx="67196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800" b="1" dirty="0">
                <a:latin typeface="Meiryo UI" panose="020B0604030504040204" pitchFamily="50" charset="-128"/>
                <a:ea typeface="Meiryo UI" panose="020B0604030504040204" pitchFamily="50" charset="-128"/>
              </a:rPr>
              <a:t>　　演者：石巻ロイヤル病院 整形外科部長</a:t>
            </a:r>
            <a:r>
              <a:rPr lang="ja-JP" altLang="en-US" sz="20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佐藤　貫洋</a:t>
            </a:r>
            <a:r>
              <a:rPr lang="ja-JP" altLang="en-US" sz="20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先生</a:t>
            </a:r>
            <a:r>
              <a:rPr lang="ja-JP" altLang="en-US" sz="20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　　　　　　　　　　　　　　　　　　</a:t>
            </a:r>
          </a:p>
        </p:txBody>
      </p:sp>
      <p:sp>
        <p:nvSpPr>
          <p:cNvPr id="45" name="テキスト ボックス 1">
            <a:extLst>
              <a:ext uri="{FF2B5EF4-FFF2-40B4-BE49-F238E27FC236}">
                <a16:creationId xmlns:a16="http://schemas.microsoft.com/office/drawing/2014/main" id="{B3ED4342-F663-4CFA-BACC-1F3DEE95F05D}"/>
              </a:ext>
            </a:extLst>
          </p:cNvPr>
          <p:cNvSpPr txBox="1">
            <a:spLocks noChangeArrowheads="1"/>
          </p:cNvSpPr>
          <p:nvPr/>
        </p:nvSpPr>
        <p:spPr bwMode="auto">
          <a:xfrm>
            <a:off x="163265" y="6748966"/>
            <a:ext cx="74460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kumimoji="1" sz="1700">
                <a:solidFill>
                  <a:schemeClr val="tx1"/>
                </a:solidFill>
                <a:latin typeface="Arial" panose="020B0604020202020204" pitchFamily="34" charset="0"/>
                <a:ea typeface="ＭＳ Ｐゴシック" panose="020B0600070205080204" pitchFamily="50" charset="-128"/>
              </a:defRPr>
            </a:lvl1pPr>
            <a:lvl2pPr marL="742950" indent="-285750">
              <a:defRPr kumimoji="1" sz="1700">
                <a:solidFill>
                  <a:schemeClr val="tx1"/>
                </a:solidFill>
                <a:latin typeface="Arial" panose="020B0604020202020204" pitchFamily="34" charset="0"/>
                <a:ea typeface="ＭＳ Ｐゴシック" panose="020B0600070205080204" pitchFamily="50" charset="-128"/>
              </a:defRPr>
            </a:lvl2pPr>
            <a:lvl3pPr marL="1143000" indent="-228600">
              <a:defRPr kumimoji="1" sz="1700">
                <a:solidFill>
                  <a:schemeClr val="tx1"/>
                </a:solidFill>
                <a:latin typeface="Arial" panose="020B0604020202020204" pitchFamily="34" charset="0"/>
                <a:ea typeface="ＭＳ Ｐゴシック" panose="020B0600070205080204" pitchFamily="50" charset="-128"/>
              </a:defRPr>
            </a:lvl3pPr>
            <a:lvl4pPr marL="1600200" indent="-228600">
              <a:defRPr kumimoji="1" sz="1700">
                <a:solidFill>
                  <a:schemeClr val="tx1"/>
                </a:solidFill>
                <a:latin typeface="Arial" panose="020B0604020202020204" pitchFamily="34" charset="0"/>
                <a:ea typeface="ＭＳ Ｐゴシック" panose="020B0600070205080204" pitchFamily="50" charset="-128"/>
              </a:defRPr>
            </a:lvl4pPr>
            <a:lvl5pPr marL="2057400" indent="-228600">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700" b="1" dirty="0">
                <a:solidFill>
                  <a:srgbClr val="091481"/>
                </a:solidFill>
                <a:latin typeface="Meiryo UI" panose="020B0604030504040204" pitchFamily="50" charset="-128"/>
                <a:ea typeface="Meiryo UI" panose="020B0604030504040204" pitchFamily="50" charset="-128"/>
              </a:rPr>
              <a:t>　　「　脊椎変性疾患に対する</a:t>
            </a:r>
            <a:endParaRPr lang="en-US" altLang="ja-JP" sz="2700" b="1" dirty="0">
              <a:solidFill>
                <a:srgbClr val="091481"/>
              </a:solidFill>
              <a:latin typeface="Meiryo UI" panose="020B0604030504040204" pitchFamily="50" charset="-128"/>
              <a:ea typeface="Meiryo UI" panose="020B0604030504040204" pitchFamily="50" charset="-128"/>
            </a:endParaRPr>
          </a:p>
          <a:p>
            <a:pPr eaLnBrk="1" hangingPunct="1"/>
            <a:r>
              <a:rPr lang="ja-JP" altLang="en-US" sz="2700" b="1" dirty="0">
                <a:solidFill>
                  <a:srgbClr val="091481"/>
                </a:solidFill>
                <a:latin typeface="Meiryo UI" panose="020B0604030504040204" pitchFamily="50" charset="-128"/>
                <a:ea typeface="Meiryo UI" panose="020B0604030504040204" pitchFamily="50" charset="-128"/>
              </a:rPr>
              <a:t>　　　　　　　　　当院の治療戦略：手術編　」</a:t>
            </a:r>
          </a:p>
        </p:txBody>
      </p:sp>
      <p:sp>
        <p:nvSpPr>
          <p:cNvPr id="46" name="正方形/長方形 31">
            <a:extLst>
              <a:ext uri="{FF2B5EF4-FFF2-40B4-BE49-F238E27FC236}">
                <a16:creationId xmlns:a16="http://schemas.microsoft.com/office/drawing/2014/main" id="{60510043-F83A-4861-902A-9BBEFF0E0671}"/>
              </a:ext>
            </a:extLst>
          </p:cNvPr>
          <p:cNvSpPr>
            <a:spLocks noChangeArrowheads="1"/>
          </p:cNvSpPr>
          <p:nvPr/>
        </p:nvSpPr>
        <p:spPr bwMode="auto">
          <a:xfrm>
            <a:off x="200745" y="5656078"/>
            <a:ext cx="654684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b="1" dirty="0">
                <a:solidFill>
                  <a:srgbClr val="CC9900"/>
                </a:solidFill>
                <a:latin typeface="Meiryo UI" panose="020B0604030504040204" pitchFamily="50" charset="-128"/>
                <a:ea typeface="Meiryo UI" panose="020B0604030504040204" pitchFamily="50" charset="-128"/>
              </a:rPr>
              <a:t>【</a:t>
            </a:r>
            <a:r>
              <a:rPr lang="ja-JP" altLang="en-US" b="1" dirty="0">
                <a:solidFill>
                  <a:srgbClr val="CC9900"/>
                </a:solidFill>
                <a:latin typeface="Meiryo UI" panose="020B0604030504040204" pitchFamily="50" charset="-128"/>
                <a:ea typeface="Meiryo UI" panose="020B0604030504040204" pitchFamily="50" charset="-128"/>
              </a:rPr>
              <a:t>特別講演</a:t>
            </a:r>
            <a:r>
              <a:rPr lang="en-US" altLang="ja-JP" b="1" dirty="0">
                <a:solidFill>
                  <a:srgbClr val="CC9900"/>
                </a:solidFill>
                <a:latin typeface="Meiryo UI" panose="020B0604030504040204" pitchFamily="50" charset="-128"/>
                <a:ea typeface="Meiryo UI" panose="020B0604030504040204" pitchFamily="50" charset="-128"/>
              </a:rPr>
              <a:t>】</a:t>
            </a:r>
            <a:r>
              <a:rPr lang="ja-JP" altLang="en-US" b="1" dirty="0">
                <a:solidFill>
                  <a:srgbClr val="CC9900"/>
                </a:solidFill>
                <a:latin typeface="Meiryo UI" panose="020B0604030504040204" pitchFamily="50" charset="-128"/>
                <a:ea typeface="Meiryo UI" panose="020B0604030504040204" pitchFamily="50" charset="-128"/>
              </a:rPr>
              <a:t>　</a:t>
            </a:r>
            <a:r>
              <a:rPr lang="en-US" altLang="ja-JP" b="1" dirty="0">
                <a:solidFill>
                  <a:srgbClr val="CC9900"/>
                </a:solidFill>
                <a:latin typeface="Meiryo UI" panose="020B0604030504040204" pitchFamily="50" charset="-128"/>
                <a:ea typeface="Meiryo UI" panose="020B0604030504040204" pitchFamily="50" charset="-128"/>
              </a:rPr>
              <a:t>19:30</a:t>
            </a:r>
            <a:r>
              <a:rPr lang="ja-JP" altLang="en-US" b="1" dirty="0">
                <a:solidFill>
                  <a:srgbClr val="CC9900"/>
                </a:solidFill>
                <a:latin typeface="Meiryo UI" panose="020B0604030504040204" pitchFamily="50" charset="-128"/>
                <a:ea typeface="Meiryo UI" panose="020B0604030504040204" pitchFamily="50" charset="-128"/>
              </a:rPr>
              <a:t>～</a:t>
            </a:r>
            <a:r>
              <a:rPr lang="en-US" altLang="ja-JP" b="1" dirty="0">
                <a:solidFill>
                  <a:srgbClr val="CC9900"/>
                </a:solidFill>
                <a:latin typeface="Meiryo UI" panose="020B0604030504040204" pitchFamily="50" charset="-128"/>
                <a:ea typeface="Meiryo UI" panose="020B0604030504040204" pitchFamily="50" charset="-128"/>
              </a:rPr>
              <a:t>20:30</a:t>
            </a:r>
            <a:endParaRPr lang="ja-JP" altLang="en-US" b="1" dirty="0">
              <a:solidFill>
                <a:srgbClr val="CC9900"/>
              </a:solidFill>
              <a:latin typeface="Meiryo UI" panose="020B0604030504040204" pitchFamily="50" charset="-128"/>
              <a:ea typeface="Meiryo UI" panose="020B0604030504040204" pitchFamily="50" charset="-128"/>
            </a:endParaRPr>
          </a:p>
        </p:txBody>
      </p:sp>
      <p:sp>
        <p:nvSpPr>
          <p:cNvPr id="47" name="テキスト ボックス 1">
            <a:extLst>
              <a:ext uri="{FF2B5EF4-FFF2-40B4-BE49-F238E27FC236}">
                <a16:creationId xmlns:a16="http://schemas.microsoft.com/office/drawing/2014/main" id="{F0AF5866-9BAB-4601-B922-2034F568FEBF}"/>
              </a:ext>
            </a:extLst>
          </p:cNvPr>
          <p:cNvSpPr txBox="1">
            <a:spLocks noChangeArrowheads="1"/>
          </p:cNvSpPr>
          <p:nvPr/>
        </p:nvSpPr>
        <p:spPr bwMode="auto">
          <a:xfrm>
            <a:off x="593309" y="4597212"/>
            <a:ext cx="669690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kumimoji="1" sz="1700">
                <a:solidFill>
                  <a:schemeClr val="tx1"/>
                </a:solidFill>
                <a:latin typeface="Arial" panose="020B0604020202020204" pitchFamily="34" charset="0"/>
                <a:ea typeface="ＭＳ Ｐゴシック" panose="020B0600070205080204" pitchFamily="50" charset="-128"/>
              </a:defRPr>
            </a:lvl1pPr>
            <a:lvl2pPr marL="742950" indent="-285750">
              <a:defRPr kumimoji="1" sz="1700">
                <a:solidFill>
                  <a:schemeClr val="tx1"/>
                </a:solidFill>
                <a:latin typeface="Arial" panose="020B0604020202020204" pitchFamily="34" charset="0"/>
                <a:ea typeface="ＭＳ Ｐゴシック" panose="020B0600070205080204" pitchFamily="50" charset="-128"/>
              </a:defRPr>
            </a:lvl2pPr>
            <a:lvl3pPr marL="1143000" indent="-228600">
              <a:defRPr kumimoji="1" sz="1700">
                <a:solidFill>
                  <a:schemeClr val="tx1"/>
                </a:solidFill>
                <a:latin typeface="Arial" panose="020B0604020202020204" pitchFamily="34" charset="0"/>
                <a:ea typeface="ＭＳ Ｐゴシック" panose="020B0600070205080204" pitchFamily="50" charset="-128"/>
              </a:defRPr>
            </a:lvl3pPr>
            <a:lvl4pPr marL="1600200" indent="-228600">
              <a:defRPr kumimoji="1" sz="1700">
                <a:solidFill>
                  <a:schemeClr val="tx1"/>
                </a:solidFill>
                <a:latin typeface="Arial" panose="020B0604020202020204" pitchFamily="34" charset="0"/>
                <a:ea typeface="ＭＳ Ｐゴシック" panose="020B0600070205080204" pitchFamily="50" charset="-128"/>
              </a:defRPr>
            </a:lvl4pPr>
            <a:lvl5pPr marL="2057400" indent="-228600">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700" b="1" dirty="0">
                <a:solidFill>
                  <a:srgbClr val="091481"/>
                </a:solidFill>
                <a:latin typeface="Meiryo UI" panose="020B0604030504040204" pitchFamily="50" charset="-128"/>
                <a:ea typeface="Meiryo UI" panose="020B0604030504040204" pitchFamily="50" charset="-128"/>
              </a:rPr>
              <a:t>「　当院における</a:t>
            </a:r>
            <a:r>
              <a:rPr lang="en-US" altLang="ja-JP" sz="2700" b="1" dirty="0">
                <a:solidFill>
                  <a:srgbClr val="091481"/>
                </a:solidFill>
                <a:latin typeface="Meiryo UI" panose="020B0604030504040204" pitchFamily="50" charset="-128"/>
                <a:ea typeface="Meiryo UI" panose="020B0604030504040204" pitchFamily="50" charset="-128"/>
              </a:rPr>
              <a:t>OLS</a:t>
            </a:r>
            <a:r>
              <a:rPr lang="ja-JP" altLang="en-US" sz="2700" b="1" dirty="0">
                <a:solidFill>
                  <a:srgbClr val="091481"/>
                </a:solidFill>
                <a:latin typeface="Meiryo UI" panose="020B0604030504040204" pitchFamily="50" charset="-128"/>
                <a:ea typeface="Meiryo UI" panose="020B0604030504040204" pitchFamily="50" charset="-128"/>
              </a:rPr>
              <a:t>の取り組み　」</a:t>
            </a:r>
          </a:p>
        </p:txBody>
      </p:sp>
      <p:sp>
        <p:nvSpPr>
          <p:cNvPr id="48" name="正方形/長方形 34">
            <a:extLst>
              <a:ext uri="{FF2B5EF4-FFF2-40B4-BE49-F238E27FC236}">
                <a16:creationId xmlns:a16="http://schemas.microsoft.com/office/drawing/2014/main" id="{D5349389-AFC5-4095-AF61-0F32C199DE5E}"/>
              </a:ext>
            </a:extLst>
          </p:cNvPr>
          <p:cNvSpPr>
            <a:spLocks noChangeArrowheads="1"/>
          </p:cNvSpPr>
          <p:nvPr/>
        </p:nvSpPr>
        <p:spPr bwMode="auto">
          <a:xfrm>
            <a:off x="445770" y="5125510"/>
            <a:ext cx="6546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800" b="1" dirty="0">
                <a:latin typeface="Meiryo UI" panose="020B0604030504040204" pitchFamily="50" charset="-128"/>
                <a:ea typeface="Meiryo UI" panose="020B0604030504040204" pitchFamily="50" charset="-128"/>
              </a:rPr>
              <a:t>　　演者：磐田市立総合病院　薬剤部　</a:t>
            </a:r>
            <a:r>
              <a:rPr lang="ja-JP" altLang="en-US" sz="2400" b="1" dirty="0">
                <a:latin typeface="Meiryo UI" panose="020B0604030504040204" pitchFamily="50" charset="-128"/>
                <a:ea typeface="Meiryo UI" panose="020B0604030504040204" pitchFamily="50" charset="-128"/>
              </a:rPr>
              <a:t>長谷　奈那子</a:t>
            </a:r>
            <a:r>
              <a:rPr lang="ja-JP" altLang="en-US" sz="1800" b="1" dirty="0">
                <a:latin typeface="Meiryo UI" panose="020B0604030504040204" pitchFamily="50" charset="-128"/>
                <a:ea typeface="Meiryo UI" panose="020B0604030504040204" pitchFamily="50" charset="-128"/>
              </a:rPr>
              <a:t>　先生</a:t>
            </a:r>
            <a:r>
              <a:rPr lang="ja-JP" altLang="en-US" sz="20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　　　　　　　　　　　　　　　　　　</a:t>
            </a:r>
          </a:p>
        </p:txBody>
      </p:sp>
      <p:sp>
        <p:nvSpPr>
          <p:cNvPr id="49" name="正方形/長方形 32">
            <a:extLst>
              <a:ext uri="{FF2B5EF4-FFF2-40B4-BE49-F238E27FC236}">
                <a16:creationId xmlns:a16="http://schemas.microsoft.com/office/drawing/2014/main" id="{1E454707-2AE5-4CE3-ACBB-9238CB280D01}"/>
              </a:ext>
            </a:extLst>
          </p:cNvPr>
          <p:cNvSpPr>
            <a:spLocks noChangeArrowheads="1"/>
          </p:cNvSpPr>
          <p:nvPr/>
        </p:nvSpPr>
        <p:spPr bwMode="auto">
          <a:xfrm>
            <a:off x="1674812" y="5970610"/>
            <a:ext cx="6869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800" b="1" dirty="0">
                <a:latin typeface="Meiryo UI" panose="020B0604030504040204" pitchFamily="50" charset="-128"/>
                <a:ea typeface="Meiryo UI" panose="020B0604030504040204" pitchFamily="50" charset="-128"/>
              </a:rPr>
              <a:t>　座長：石巻薬剤師会会長　</a:t>
            </a:r>
            <a:r>
              <a:rPr lang="ja-JP" altLang="en-US" sz="2400" b="1" dirty="0">
                <a:latin typeface="Meiryo UI" panose="020B0604030504040204" pitchFamily="50" charset="-128"/>
                <a:ea typeface="Meiryo UI" panose="020B0604030504040204" pitchFamily="50" charset="-128"/>
              </a:rPr>
              <a:t>澁谷　和彦　</a:t>
            </a:r>
            <a:r>
              <a:rPr lang="ja-JP" altLang="en-US" sz="1800" b="1" dirty="0">
                <a:latin typeface="Meiryo UI" panose="020B0604030504040204" pitchFamily="50" charset="-128"/>
                <a:ea typeface="Meiryo UI" panose="020B0604030504040204" pitchFamily="50" charset="-128"/>
              </a:rPr>
              <a:t>先生</a:t>
            </a:r>
            <a:endParaRPr lang="en-US" altLang="ja-JP" sz="1800" b="1"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E439CAC-A054-4B11-AD1F-5456F3C748AA}"/>
              </a:ext>
            </a:extLst>
          </p:cNvPr>
          <p:cNvSpPr txBox="1"/>
          <p:nvPr/>
        </p:nvSpPr>
        <p:spPr>
          <a:xfrm>
            <a:off x="273003" y="4210748"/>
            <a:ext cx="2003869" cy="353943"/>
          </a:xfrm>
          <a:prstGeom prst="rect">
            <a:avLst/>
          </a:prstGeom>
          <a:noFill/>
        </p:spPr>
        <p:txBody>
          <a:bodyPr wrap="square" rtlCol="0">
            <a:spAutoFit/>
          </a:bodyPr>
          <a:lstStyle/>
          <a:p>
            <a:r>
              <a:rPr kumimoji="1" lang="ja-JP" altLang="en-US" b="1" dirty="0">
                <a:solidFill>
                  <a:srgbClr val="0066FF"/>
                </a:solidFill>
                <a:latin typeface="Meiryo UI" panose="020B0604030504040204" pitchFamily="50" charset="-128"/>
                <a:ea typeface="Meiryo UI" panose="020B0604030504040204" pitchFamily="50" charset="-128"/>
              </a:rPr>
              <a:t>薬剤師の視点から</a:t>
            </a:r>
          </a:p>
        </p:txBody>
      </p:sp>
      <p:sp>
        <p:nvSpPr>
          <p:cNvPr id="19" name="テキスト ボックス 18">
            <a:extLst>
              <a:ext uri="{FF2B5EF4-FFF2-40B4-BE49-F238E27FC236}">
                <a16:creationId xmlns:a16="http://schemas.microsoft.com/office/drawing/2014/main" id="{F58EE474-CC1D-4AC2-956D-5A4E680FC5AF}"/>
              </a:ext>
            </a:extLst>
          </p:cNvPr>
          <p:cNvSpPr txBox="1"/>
          <p:nvPr/>
        </p:nvSpPr>
        <p:spPr>
          <a:xfrm>
            <a:off x="255945" y="6413689"/>
            <a:ext cx="1815384" cy="353943"/>
          </a:xfrm>
          <a:prstGeom prst="rect">
            <a:avLst/>
          </a:prstGeom>
          <a:noFill/>
        </p:spPr>
        <p:txBody>
          <a:bodyPr wrap="square" rtlCol="0">
            <a:spAutoFit/>
          </a:bodyPr>
          <a:lstStyle/>
          <a:p>
            <a:r>
              <a:rPr lang="ja-JP" altLang="en-US" b="1" dirty="0">
                <a:solidFill>
                  <a:srgbClr val="0066FF"/>
                </a:solidFill>
                <a:latin typeface="Meiryo UI" panose="020B0604030504040204" pitchFamily="50" charset="-128"/>
                <a:ea typeface="Meiryo UI" panose="020B0604030504040204" pitchFamily="50" charset="-128"/>
              </a:rPr>
              <a:t>医師</a:t>
            </a:r>
            <a:r>
              <a:rPr kumimoji="1" lang="ja-JP" altLang="en-US" b="1" dirty="0">
                <a:solidFill>
                  <a:srgbClr val="0066FF"/>
                </a:solidFill>
                <a:latin typeface="Meiryo UI" panose="020B0604030504040204" pitchFamily="50" charset="-128"/>
                <a:ea typeface="Meiryo UI" panose="020B0604030504040204" pitchFamily="50" charset="-128"/>
              </a:rPr>
              <a:t>の視点から</a:t>
            </a:r>
          </a:p>
        </p:txBody>
      </p:sp>
      <p:sp>
        <p:nvSpPr>
          <p:cNvPr id="4" name="テキスト ボックス 3">
            <a:extLst>
              <a:ext uri="{FF2B5EF4-FFF2-40B4-BE49-F238E27FC236}">
                <a16:creationId xmlns:a16="http://schemas.microsoft.com/office/drawing/2014/main" id="{266AFEA6-23BE-485E-986C-279F6F0FAF41}"/>
              </a:ext>
            </a:extLst>
          </p:cNvPr>
          <p:cNvSpPr txBox="1"/>
          <p:nvPr/>
        </p:nvSpPr>
        <p:spPr>
          <a:xfrm>
            <a:off x="0" y="2742913"/>
            <a:ext cx="6838302"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zh-TW"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情報提供</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18:45</a:t>
            </a:r>
            <a:r>
              <a:rPr kumimoji="1" lang="zh-TW"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zh-TW"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19:00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「テリボン皮下注</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28.2μg</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オートインジェクター」　　旭化成ファーマ株式会社</a:t>
            </a:r>
          </a:p>
        </p:txBody>
      </p:sp>
      <p:sp>
        <p:nvSpPr>
          <p:cNvPr id="5" name="テキスト ボックス 4">
            <a:extLst>
              <a:ext uri="{FF2B5EF4-FFF2-40B4-BE49-F238E27FC236}">
                <a16:creationId xmlns:a16="http://schemas.microsoft.com/office/drawing/2014/main" id="{A932F9DE-7E73-F96B-A128-19EF33906426}"/>
              </a:ext>
            </a:extLst>
          </p:cNvPr>
          <p:cNvSpPr txBox="1"/>
          <p:nvPr/>
        </p:nvSpPr>
        <p:spPr>
          <a:xfrm>
            <a:off x="465137" y="8775075"/>
            <a:ext cx="7675175" cy="7848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◆単位申請取得のため、ログイン・ログアウトの履歴管理やキーワードを提示させていただきます。</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セミナー終了後にアンケートを設けますので キーワードを入力して下さい。</a:t>
            </a:r>
          </a:p>
          <a:p>
            <a:r>
              <a:rPr kumimoji="1" lang="ja-JP" altLang="en-US" sz="900" dirty="0">
                <a:latin typeface="Meiryo UI" panose="020B0604030504040204" pitchFamily="50" charset="-128"/>
                <a:ea typeface="Meiryo UI" panose="020B0604030504040204" pitchFamily="50" charset="-128"/>
              </a:rPr>
              <a:t>◆開始後</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分以降の入室および途中退出すると研修単位シールは発行されません。</a:t>
            </a:r>
          </a:p>
          <a:p>
            <a:r>
              <a:rPr kumimoji="1" lang="ja-JP" altLang="en-US" sz="900" dirty="0">
                <a:latin typeface="Meiryo UI" panose="020B0604030504040204" pitchFamily="50" charset="-128"/>
                <a:ea typeface="Meiryo UI" panose="020B0604030504040204" pitchFamily="50" charset="-128"/>
              </a:rPr>
              <a:t>◆宮城県病院薬剤師会会員以外で日病薬病院薬学研修シールが必要な先生は、本会</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「非会員対象）</a:t>
            </a:r>
            <a:r>
              <a:rPr kumimoji="1" lang="en-US" altLang="ja-JP" sz="900" dirty="0">
                <a:latin typeface="Meiryo UI" panose="020B0604030504040204" pitchFamily="50" charset="-128"/>
                <a:ea typeface="Meiryo UI" panose="020B0604030504040204" pitchFamily="50" charset="-128"/>
              </a:rPr>
              <a:t>WEB </a:t>
            </a:r>
            <a:r>
              <a:rPr kumimoji="1" lang="ja-JP" altLang="en-US" sz="900" dirty="0">
                <a:latin typeface="Meiryo UI" panose="020B0604030504040204" pitchFamily="50" charset="-128"/>
                <a:ea typeface="Meiryo UI" panose="020B0604030504040204" pitchFamily="50" charset="-128"/>
              </a:rPr>
              <a:t>研修における</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宮城県病院薬剤師会会員以外の方の研修単位の受け取り方法について」をご参照の上申請してください。</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AFF632B3-1121-4AC3-9053-908E1EFA9C14}"/>
              </a:ext>
            </a:extLst>
          </p:cNvPr>
          <p:cNvSpPr>
            <a:spLocks noGrp="1" noChangeArrowheads="1"/>
          </p:cNvSpPr>
          <p:nvPr>
            <p:ph type="title"/>
          </p:nvPr>
        </p:nvSpPr>
        <p:spPr bwMode="auto">
          <a:xfrm>
            <a:off x="342900" y="644118"/>
            <a:ext cx="6172200" cy="379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ja-JP" altLang="en-US" sz="2800" b="1" dirty="0"/>
              <a:t>参加申込書</a:t>
            </a:r>
          </a:p>
        </p:txBody>
      </p:sp>
      <p:sp>
        <p:nvSpPr>
          <p:cNvPr id="11" name="正方形/長方形 10">
            <a:extLst>
              <a:ext uri="{FF2B5EF4-FFF2-40B4-BE49-F238E27FC236}">
                <a16:creationId xmlns:a16="http://schemas.microsoft.com/office/drawing/2014/main" id="{3E8E2051-8D46-4AA2-8852-2FFEE9302BD4}"/>
              </a:ext>
            </a:extLst>
          </p:cNvPr>
          <p:cNvSpPr/>
          <p:nvPr/>
        </p:nvSpPr>
        <p:spPr>
          <a:xfrm>
            <a:off x="115888" y="8985250"/>
            <a:ext cx="100965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700" b="0" i="0" u="none" strike="noStrike" kern="1200" cap="none" spc="0" normalizeH="0" baseline="0" noProof="0">
              <a:ln>
                <a:noFill/>
              </a:ln>
              <a:solidFill>
                <a:srgbClr val="FFFFFF"/>
              </a:solidFill>
              <a:effectLst/>
              <a:uLnTx/>
              <a:uFillTx/>
              <a:latin typeface="Calibri"/>
              <a:ea typeface="ＭＳ Ｐゴシック"/>
              <a:cs typeface="+mn-cs"/>
            </a:endParaRPr>
          </a:p>
        </p:txBody>
      </p:sp>
      <p:sp>
        <p:nvSpPr>
          <p:cNvPr id="12" name="正方形/長方形 11">
            <a:extLst>
              <a:ext uri="{FF2B5EF4-FFF2-40B4-BE49-F238E27FC236}">
                <a16:creationId xmlns:a16="http://schemas.microsoft.com/office/drawing/2014/main" id="{3EB96FCF-B2C8-453A-B9F0-434530A6BB53}"/>
              </a:ext>
            </a:extLst>
          </p:cNvPr>
          <p:cNvSpPr/>
          <p:nvPr/>
        </p:nvSpPr>
        <p:spPr>
          <a:xfrm>
            <a:off x="5661025" y="57150"/>
            <a:ext cx="1196975" cy="1150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700" b="0" i="0" u="none" strike="noStrike" kern="1200" cap="none" spc="0" normalizeH="0" baseline="0" noProof="0">
              <a:ln>
                <a:noFill/>
              </a:ln>
              <a:solidFill>
                <a:srgbClr val="FFFFFF"/>
              </a:solidFill>
              <a:effectLst/>
              <a:uLnTx/>
              <a:uFillTx/>
              <a:latin typeface="Calibri"/>
              <a:ea typeface="ＭＳ Ｐゴシック"/>
              <a:cs typeface="+mn-cs"/>
            </a:endParaRPr>
          </a:p>
        </p:txBody>
      </p:sp>
      <p:sp>
        <p:nvSpPr>
          <p:cNvPr id="13" name="正方形/長方形 12">
            <a:extLst>
              <a:ext uri="{FF2B5EF4-FFF2-40B4-BE49-F238E27FC236}">
                <a16:creationId xmlns:a16="http://schemas.microsoft.com/office/drawing/2014/main" id="{F87880C4-B3FC-4B69-8EC8-7B8B491ECDF7}"/>
              </a:ext>
            </a:extLst>
          </p:cNvPr>
          <p:cNvSpPr/>
          <p:nvPr/>
        </p:nvSpPr>
        <p:spPr>
          <a:xfrm>
            <a:off x="188913" y="57150"/>
            <a:ext cx="1008062"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700" b="0" i="0" u="none" strike="noStrike" kern="1200" cap="none" spc="0" normalizeH="0" baseline="0" noProof="0">
              <a:ln>
                <a:noFill/>
              </a:ln>
              <a:solidFill>
                <a:srgbClr val="FFFFFF"/>
              </a:solidFill>
              <a:effectLst/>
              <a:uLnTx/>
              <a:uFillTx/>
              <a:latin typeface="Calibri"/>
              <a:ea typeface="ＭＳ Ｐゴシック"/>
              <a:cs typeface="+mn-cs"/>
            </a:endParaRPr>
          </a:p>
        </p:txBody>
      </p:sp>
      <p:sp>
        <p:nvSpPr>
          <p:cNvPr id="19" name="Rectangle 8">
            <a:extLst>
              <a:ext uri="{FF2B5EF4-FFF2-40B4-BE49-F238E27FC236}">
                <a16:creationId xmlns:a16="http://schemas.microsoft.com/office/drawing/2014/main" id="{FCF59156-C003-43DC-9ADC-E49064709D5F}"/>
              </a:ext>
            </a:extLst>
          </p:cNvPr>
          <p:cNvSpPr>
            <a:spLocks noChangeArrowheads="1"/>
          </p:cNvSpPr>
          <p:nvPr/>
        </p:nvSpPr>
        <p:spPr bwMode="auto">
          <a:xfrm>
            <a:off x="150311" y="61525"/>
            <a:ext cx="33393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送り状は不要です。このまま送信ください。</a:t>
            </a:r>
            <a:endParaRPr kumimoji="0" lang="ja-JP" altLang="ja-JP" sz="400" b="0" i="0" u="none" strike="noStrike" cap="none" normalizeH="0" baseline="0" dirty="0">
              <a:ln>
                <a:noFill/>
              </a:ln>
              <a:solidFill>
                <a:schemeClr val="tx1"/>
              </a:solidFill>
              <a:effectLst/>
            </a:endParaRPr>
          </a:p>
        </p:txBody>
      </p:sp>
      <p:sp>
        <p:nvSpPr>
          <p:cNvPr id="20" name="Rectangle 9">
            <a:extLst>
              <a:ext uri="{FF2B5EF4-FFF2-40B4-BE49-F238E27FC236}">
                <a16:creationId xmlns:a16="http://schemas.microsoft.com/office/drawing/2014/main" id="{954A325F-A6A1-4331-8EC5-0A2B2EF50574}"/>
              </a:ext>
            </a:extLst>
          </p:cNvPr>
          <p:cNvSpPr>
            <a:spLocks noChangeArrowheads="1"/>
          </p:cNvSpPr>
          <p:nvPr/>
        </p:nvSpPr>
        <p:spPr bwMode="auto">
          <a:xfrm>
            <a:off x="5208588" y="-339676"/>
            <a:ext cx="16466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120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令和</a:t>
            </a:r>
            <a:r>
              <a:rPr kumimoji="0" lang="en-US" altLang="ja-JP" sz="120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5</a:t>
            </a:r>
            <a:r>
              <a:rPr kumimoji="0" lang="ja-JP" altLang="en-US" sz="120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年　　月　　日</a:t>
            </a:r>
            <a:endParaRPr kumimoji="0" lang="ja-JP" altLang="en-US" sz="1800" i="0" u="none" strike="noStrike" cap="none" normalizeH="0" baseline="0" dirty="0">
              <a:ln>
                <a:noFill/>
              </a:ln>
              <a:solidFill>
                <a:schemeClr val="tx1"/>
              </a:solidFill>
              <a:effectLst/>
              <a:latin typeface="Arial" panose="020B0604020202020204" pitchFamily="34" charset="0"/>
            </a:endParaRPr>
          </a:p>
        </p:txBody>
      </p:sp>
      <p:sp>
        <p:nvSpPr>
          <p:cNvPr id="28" name="Rectangle 14">
            <a:extLst>
              <a:ext uri="{FF2B5EF4-FFF2-40B4-BE49-F238E27FC236}">
                <a16:creationId xmlns:a16="http://schemas.microsoft.com/office/drawing/2014/main" id="{372BD21D-E333-4071-8DBD-CD694847FEB3}"/>
              </a:ext>
            </a:extLst>
          </p:cNvPr>
          <p:cNvSpPr>
            <a:spLocks noChangeArrowheads="1"/>
          </p:cNvSpPr>
          <p:nvPr/>
        </p:nvSpPr>
        <p:spPr bwMode="auto">
          <a:xfrm>
            <a:off x="434340" y="308890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9" name="Rectangle 15">
            <a:extLst>
              <a:ext uri="{FF2B5EF4-FFF2-40B4-BE49-F238E27FC236}">
                <a16:creationId xmlns:a16="http://schemas.microsoft.com/office/drawing/2014/main" id="{FF97829E-14CB-43D3-B0BC-4C5C77C29C77}"/>
              </a:ext>
            </a:extLst>
          </p:cNvPr>
          <p:cNvSpPr>
            <a:spLocks noChangeArrowheads="1"/>
          </p:cNvSpPr>
          <p:nvPr/>
        </p:nvSpPr>
        <p:spPr bwMode="auto">
          <a:xfrm>
            <a:off x="692944" y="3337221"/>
            <a:ext cx="5256336" cy="595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1" hangingPunct="1"/>
            <a:r>
              <a:rPr lang="ja-JP" altLang="en-US" sz="2000" dirty="0">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rPr>
              <a:t>骨粗鬆症治療の重要性を学ぶセミナー</a:t>
            </a:r>
            <a:endParaRPr lang="en-US" altLang="ja-JP" sz="2000" dirty="0">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endParaRPr>
          </a:p>
          <a:p>
            <a:pPr algn="ctr" eaLnBrk="1" hangingPunct="1"/>
            <a:r>
              <a:rPr lang="ja-JP" altLang="en-US" sz="1800" dirty="0">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rPr>
              <a:t>～多職種で取り組む骨折予防・腰痛治療～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日時：</a:t>
            </a:r>
            <a:r>
              <a:rPr kumimoji="0" lang="en-US" altLang="ja-JP"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2023</a:t>
            </a:r>
            <a:r>
              <a:rPr kumimoji="0" lang="ja-JP" altLang="en-US"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年</a:t>
            </a:r>
            <a:r>
              <a:rPr kumimoji="0" lang="en-US" altLang="ja-JP"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6</a:t>
            </a:r>
            <a:r>
              <a:rPr kumimoji="0" lang="ja-JP" altLang="en-US"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月</a:t>
            </a:r>
            <a:r>
              <a:rPr kumimoji="0" lang="en-US" altLang="ja-JP"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21</a:t>
            </a:r>
            <a:r>
              <a:rPr kumimoji="0" lang="ja-JP" altLang="en-US"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日（水）</a:t>
            </a:r>
            <a:r>
              <a:rPr kumimoji="0" lang="en-US" altLang="ja-JP"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18:45 </a:t>
            </a:r>
            <a:r>
              <a:rPr kumimoji="0" lang="ja-JP" altLang="en-US"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20:30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dirty="0">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会場：石巻グランドホテル　</a:t>
            </a:r>
            <a:r>
              <a:rPr kumimoji="0" lang="en-US" altLang="ja-JP"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2</a:t>
            </a:r>
            <a:r>
              <a:rPr kumimoji="0" lang="ja-JP" altLang="en-US"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階「鳳凰の間」</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2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御出席</a:t>
            </a:r>
            <a:endParaRPr kumimoji="0" lang="ja-JP" altLang="en-US" sz="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2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御欠席</a:t>
            </a:r>
            <a:endParaRPr kumimoji="0" lang="ja-JP" altLang="en-US" sz="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いずれかを〇印で囲んでください。）</a:t>
            </a: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en-US" sz="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ご施設名：</a:t>
            </a:r>
            <a:r>
              <a:rPr kumimoji="0" lang="ja-JP" altLang="en-US" sz="1100" b="0" i="0"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1100" b="0" i="0"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sng"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en-US" sz="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ご芳名：</a:t>
            </a:r>
            <a:r>
              <a:rPr kumimoji="0" lang="ja-JP" altLang="en-US" sz="1100" b="0" i="0" u="sng"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en-US" sz="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ご連絡先（メールアドレス等）</a:t>
            </a:r>
            <a:endParaRPr kumimoji="0" lang="ja-JP" altLang="en-US" sz="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r>
              <a:rPr kumimoji="0" lang="ja-JP" altLang="en-US" sz="1000" b="0" i="0" u="sng"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en-US" sz="18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endParaRPr>
          </a:p>
        </p:txBody>
      </p:sp>
      <p:sp>
        <p:nvSpPr>
          <p:cNvPr id="8193" name="正方形/長方形 8192">
            <a:extLst>
              <a:ext uri="{FF2B5EF4-FFF2-40B4-BE49-F238E27FC236}">
                <a16:creationId xmlns:a16="http://schemas.microsoft.com/office/drawing/2014/main" id="{96E6926F-C75C-4F74-BB89-1B7CC98326AB}"/>
              </a:ext>
            </a:extLst>
          </p:cNvPr>
          <p:cNvSpPr/>
          <p:nvPr/>
        </p:nvSpPr>
        <p:spPr>
          <a:xfrm>
            <a:off x="692944" y="1480730"/>
            <a:ext cx="5472112" cy="14553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6" name="テキスト ボックス 35">
            <a:extLst>
              <a:ext uri="{FF2B5EF4-FFF2-40B4-BE49-F238E27FC236}">
                <a16:creationId xmlns:a16="http://schemas.microsoft.com/office/drawing/2014/main" id="{08050ED2-F9F3-488F-A2DD-6FB2C0402EFE}"/>
              </a:ext>
            </a:extLst>
          </p:cNvPr>
          <p:cNvSpPr txBox="1"/>
          <p:nvPr/>
        </p:nvSpPr>
        <p:spPr>
          <a:xfrm>
            <a:off x="965766" y="1501627"/>
            <a:ext cx="5199290" cy="1400383"/>
          </a:xfrm>
          <a:prstGeom prst="rect">
            <a:avLst/>
          </a:prstGeom>
          <a:noFill/>
        </p:spPr>
        <p:txBody>
          <a:bodyPr wrap="square">
            <a:spAutoFit/>
          </a:bodyPr>
          <a:lstStyle/>
          <a:p>
            <a:r>
              <a:rPr lang="en-US" altLang="ja-JP" dirty="0">
                <a:latin typeface="游明朝" panose="02020400000000000000" pitchFamily="18" charset="-128"/>
                <a:ea typeface="游明朝" panose="02020400000000000000" pitchFamily="18" charset="-128"/>
              </a:rPr>
              <a:t>FAX</a:t>
            </a:r>
            <a:r>
              <a:rPr lang="ja-JP" altLang="en-US" dirty="0">
                <a:latin typeface="游明朝" panose="02020400000000000000" pitchFamily="18" charset="-128"/>
                <a:ea typeface="游明朝" panose="02020400000000000000" pitchFamily="18" charset="-128"/>
              </a:rPr>
              <a:t> ： </a:t>
            </a:r>
            <a:r>
              <a:rPr lang="en-US" altLang="ja-JP" dirty="0">
                <a:latin typeface="游明朝" panose="02020400000000000000" pitchFamily="18" charset="-128"/>
                <a:ea typeface="游明朝" panose="02020400000000000000" pitchFamily="18" charset="-128"/>
              </a:rPr>
              <a:t>022</a:t>
            </a:r>
            <a:r>
              <a:rPr lang="ja-JP" altLang="en-US" dirty="0">
                <a:latin typeface="游明朝" panose="02020400000000000000" pitchFamily="18" charset="-128"/>
                <a:ea typeface="游明朝" panose="02020400000000000000" pitchFamily="18" charset="-128"/>
              </a:rPr>
              <a:t>－</a:t>
            </a:r>
            <a:r>
              <a:rPr lang="en-US" altLang="ja-JP" dirty="0">
                <a:latin typeface="游明朝" panose="02020400000000000000" pitchFamily="18" charset="-128"/>
                <a:ea typeface="游明朝" panose="02020400000000000000" pitchFamily="18" charset="-128"/>
              </a:rPr>
              <a:t>227</a:t>
            </a:r>
            <a:r>
              <a:rPr lang="ja-JP" altLang="en-US" dirty="0">
                <a:latin typeface="游明朝" panose="02020400000000000000" pitchFamily="18" charset="-128"/>
                <a:ea typeface="游明朝" panose="02020400000000000000" pitchFamily="18" charset="-128"/>
              </a:rPr>
              <a:t>－</a:t>
            </a:r>
            <a:r>
              <a:rPr lang="en-US" altLang="ja-JP" dirty="0">
                <a:latin typeface="游明朝" panose="02020400000000000000" pitchFamily="18" charset="-128"/>
                <a:ea typeface="游明朝" panose="02020400000000000000" pitchFamily="18" charset="-128"/>
              </a:rPr>
              <a:t>9608</a:t>
            </a:r>
          </a:p>
          <a:p>
            <a:endParaRPr lang="ja-JP" altLang="en-US" dirty="0">
              <a:latin typeface="游明朝" panose="02020400000000000000" pitchFamily="18" charset="-128"/>
              <a:ea typeface="游明朝" panose="02020400000000000000" pitchFamily="18" charset="-128"/>
            </a:endParaRPr>
          </a:p>
          <a:p>
            <a:r>
              <a:rPr lang="ja-JP" altLang="en-US" dirty="0">
                <a:latin typeface="游明朝" panose="02020400000000000000" pitchFamily="18" charset="-128"/>
                <a:ea typeface="游明朝" panose="02020400000000000000" pitchFamily="18" charset="-128"/>
              </a:rPr>
              <a:t>旭化成ファーマ株式会社　仙台営業所　宛</a:t>
            </a:r>
          </a:p>
          <a:p>
            <a:endParaRPr lang="en-US" altLang="ja-JP" dirty="0">
              <a:latin typeface="游明朝" panose="02020400000000000000" pitchFamily="18" charset="-128"/>
              <a:ea typeface="游明朝" panose="02020400000000000000" pitchFamily="18" charset="-128"/>
            </a:endParaRPr>
          </a:p>
          <a:p>
            <a:r>
              <a:rPr lang="ja-JP" altLang="en-US" dirty="0">
                <a:latin typeface="游明朝" panose="02020400000000000000" pitchFamily="18" charset="-128"/>
                <a:ea typeface="游明朝" panose="02020400000000000000" pitchFamily="18" charset="-128"/>
              </a:rPr>
              <a:t>返信期日：</a:t>
            </a:r>
            <a:r>
              <a:rPr lang="en-US" altLang="ja-JP" dirty="0">
                <a:latin typeface="游明朝" panose="02020400000000000000" pitchFamily="18" charset="-128"/>
                <a:ea typeface="游明朝" panose="02020400000000000000" pitchFamily="18" charset="-128"/>
              </a:rPr>
              <a:t>6</a:t>
            </a:r>
            <a:r>
              <a:rPr lang="ja-JP" altLang="en-US" dirty="0">
                <a:latin typeface="游明朝" panose="02020400000000000000" pitchFamily="18" charset="-128"/>
                <a:ea typeface="游明朝" panose="02020400000000000000" pitchFamily="18" charset="-128"/>
              </a:rPr>
              <a:t>月</a:t>
            </a:r>
            <a:r>
              <a:rPr lang="en-US" altLang="ja-JP" dirty="0">
                <a:latin typeface="游明朝" panose="02020400000000000000" pitchFamily="18" charset="-128"/>
                <a:ea typeface="游明朝" panose="02020400000000000000" pitchFamily="18" charset="-128"/>
              </a:rPr>
              <a:t>14</a:t>
            </a:r>
            <a:r>
              <a:rPr lang="ja-JP" altLang="en-US" dirty="0">
                <a:latin typeface="游明朝" panose="02020400000000000000" pitchFamily="18" charset="-128"/>
                <a:ea typeface="游明朝" panose="02020400000000000000" pitchFamily="18" charset="-128"/>
              </a:rPr>
              <a:t>日（水）目安でお願いします</a:t>
            </a:r>
          </a:p>
        </p:txBody>
      </p:sp>
      <p:cxnSp>
        <p:nvCxnSpPr>
          <p:cNvPr id="39" name="直線コネクタ 38">
            <a:extLst>
              <a:ext uri="{FF2B5EF4-FFF2-40B4-BE49-F238E27FC236}">
                <a16:creationId xmlns:a16="http://schemas.microsoft.com/office/drawing/2014/main" id="{3133C43F-DE29-422C-B7AB-DA50D0BB3FAE}"/>
              </a:ext>
            </a:extLst>
          </p:cNvPr>
          <p:cNvCxnSpPr>
            <a:cxnSpLocks/>
          </p:cNvCxnSpPr>
          <p:nvPr/>
        </p:nvCxnSpPr>
        <p:spPr>
          <a:xfrm>
            <a:off x="1474787" y="7043967"/>
            <a:ext cx="4186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0680A6A-ED4E-40E2-BBAC-18F3395EB88C}"/>
              </a:ext>
            </a:extLst>
          </p:cNvPr>
          <p:cNvCxnSpPr>
            <a:cxnSpLocks/>
          </p:cNvCxnSpPr>
          <p:nvPr/>
        </p:nvCxnSpPr>
        <p:spPr>
          <a:xfrm>
            <a:off x="1294678" y="7545288"/>
            <a:ext cx="43550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763B2E5-592D-43B2-B314-2E48FE832B63}"/>
              </a:ext>
            </a:extLst>
          </p:cNvPr>
          <p:cNvCxnSpPr>
            <a:cxnSpLocks/>
          </p:cNvCxnSpPr>
          <p:nvPr/>
        </p:nvCxnSpPr>
        <p:spPr>
          <a:xfrm>
            <a:off x="1196975" y="8409384"/>
            <a:ext cx="44744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95148"/>
      </p:ext>
    </p:extLst>
  </p:cSld>
  <p:clrMapOvr>
    <a:masterClrMapping/>
  </p:clrMapOvr>
</p:sld>
</file>

<file path=ppt/theme/theme1.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Office テーマ">
  <a:themeElements>
    <a:clrScheme name="10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Office テーマ">
  <a:themeElements>
    <a:clrScheme name="1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テーマ">
  <a:themeElements>
    <a:clrScheme name="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テーマ">
  <a:themeElements>
    <a:clrScheme name="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Office テーマ">
  <a:themeElements>
    <a:clrScheme name="1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E50AD33EAEE084FA1F7D48E6C87B4FA" ma:contentTypeVersion="15" ma:contentTypeDescription="新しいドキュメントを作成します。" ma:contentTypeScope="" ma:versionID="b06315f924943266d1574664a0a7d43b">
  <xsd:schema xmlns:xsd="http://www.w3.org/2001/XMLSchema" xmlns:xs="http://www.w3.org/2001/XMLSchema" xmlns:p="http://schemas.microsoft.com/office/2006/metadata/properties" xmlns:ns2="196661a9-70a3-4b9c-a423-8ef7f0b56f89" xmlns:ns3="f514c783-ba46-4a97-acdf-ce227328100d" targetNamespace="http://schemas.microsoft.com/office/2006/metadata/properties" ma:root="true" ma:fieldsID="d1e6c161a5fe5c815f8a558f90884d52" ns2:_="" ns3:_="">
    <xsd:import namespace="196661a9-70a3-4b9c-a423-8ef7f0b56f89"/>
    <xsd:import namespace="f514c783-ba46-4a97-acdf-ce22732810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661a9-70a3-4b9c-a423-8ef7f0b56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14c783-ba46-4a97-acdf-ce227328100d"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6A732C-69C5-4267-A887-DAA102DC24CF}">
  <ds:schemaRefs>
    <ds:schemaRef ds:uri="http://purl.org/dc/terms/"/>
    <ds:schemaRef ds:uri="http://schemas.openxmlformats.org/package/2006/metadata/core-properties"/>
    <ds:schemaRef ds:uri="196661a9-70a3-4b9c-a423-8ef7f0b56f89"/>
    <ds:schemaRef ds:uri="http://schemas.microsoft.com/office/2006/documentManagement/types"/>
    <ds:schemaRef ds:uri="http://schemas.microsoft.com/office/infopath/2007/PartnerControls"/>
    <ds:schemaRef ds:uri="http://purl.org/dc/elements/1.1/"/>
    <ds:schemaRef ds:uri="http://schemas.microsoft.com/office/2006/metadata/properties"/>
    <ds:schemaRef ds:uri="f514c783-ba46-4a97-acdf-ce227328100d"/>
    <ds:schemaRef ds:uri="http://www.w3.org/XML/1998/namespace"/>
    <ds:schemaRef ds:uri="http://purl.org/dc/dcmitype/"/>
  </ds:schemaRefs>
</ds:datastoreItem>
</file>

<file path=customXml/itemProps2.xml><?xml version="1.0" encoding="utf-8"?>
<ds:datastoreItem xmlns:ds="http://schemas.openxmlformats.org/officeDocument/2006/customXml" ds:itemID="{D2EDF618-B5A7-48DB-955F-BDD5DEBB03A3}">
  <ds:schemaRefs>
    <ds:schemaRef ds:uri="http://schemas.microsoft.com/sharepoint/v3/contenttype/forms"/>
  </ds:schemaRefs>
</ds:datastoreItem>
</file>

<file path=customXml/itemProps3.xml><?xml version="1.0" encoding="utf-8"?>
<ds:datastoreItem xmlns:ds="http://schemas.openxmlformats.org/officeDocument/2006/customXml" ds:itemID="{41EF4C30-6F74-4170-BBAE-10BAD2FEF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6661a9-70a3-4b9c-a423-8ef7f0b56f89"/>
    <ds:schemaRef ds:uri="f514c783-ba46-4a97-acdf-ce22732810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2853</TotalTime>
  <Words>424</Words>
  <Application>Microsoft Office PowerPoint</Application>
  <PresentationFormat>A4 210 x 297 mm</PresentationFormat>
  <Paragraphs>71</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7</vt:i4>
      </vt:variant>
      <vt:variant>
        <vt:lpstr>スライド タイトル</vt:lpstr>
      </vt:variant>
      <vt:variant>
        <vt:i4>2</vt:i4>
      </vt:variant>
    </vt:vector>
  </HeadingPairs>
  <TitlesOfParts>
    <vt:vector size="15" baseType="lpstr">
      <vt:lpstr>Meiryo UI</vt:lpstr>
      <vt:lpstr>ＭＳ 明朝</vt:lpstr>
      <vt:lpstr>游ゴシック</vt:lpstr>
      <vt:lpstr>游明朝</vt:lpstr>
      <vt:lpstr>Arial</vt:lpstr>
      <vt:lpstr>Calibri</vt:lpstr>
      <vt:lpstr>3_標準デザイン</vt:lpstr>
      <vt:lpstr>10_Office テーマ</vt:lpstr>
      <vt:lpstr>11_Office テーマ</vt:lpstr>
      <vt:lpstr>1_Office テーマ</vt:lpstr>
      <vt:lpstr>2_Office テーマ</vt:lpstr>
      <vt:lpstr>12_Office テーマ</vt:lpstr>
      <vt:lpstr>Office テーマ</vt:lpstr>
      <vt:lpstr>PowerPoint プレゼンテーション</vt:lpstr>
      <vt:lpstr>参加申込書</vt:lpstr>
    </vt:vector>
  </TitlesOfParts>
  <Company>FJ-WORK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Gyoumu-Vista</dc:creator>
  <cp:lastModifiedBy>橋本　章(Hashimoto, Akira)</cp:lastModifiedBy>
  <cp:revision>148</cp:revision>
  <cp:lastPrinted>2023-06-04T22:58:23Z</cp:lastPrinted>
  <dcterms:created xsi:type="dcterms:W3CDTF">2012-11-21T04:22:26Z</dcterms:created>
  <dcterms:modified xsi:type="dcterms:W3CDTF">2023-06-05T00:28:09Z</dcterms:modified>
</cp:coreProperties>
</file>